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3716000" cx="24384000"/>
  <p:notesSz cx="6858000" cy="9144000"/>
  <p:embeddedFontLst>
    <p:embeddedFont>
      <p:font typeface="Roboto"/>
      <p:regular r:id="rId18"/>
      <p:bold r:id="rId19"/>
      <p:italic r:id="rId20"/>
      <p:boldItalic r:id="rId21"/>
    </p:embeddedFont>
    <p:embeddedFont>
      <p:font typeface="Lato"/>
      <p:regular r:id="rId22"/>
      <p:bold r:id="rId23"/>
      <p:italic r:id="rId24"/>
      <p:boldItalic r:id="rId25"/>
    </p:embeddedFon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864">
          <p15:clr>
            <a:srgbClr val="9AA0A6"/>
          </p15:clr>
        </p15:guide>
      </p15:sldGuideLst>
    </p:ext>
    <p:ext uri="http://customooxmlschemas.google.com/">
      <go:slidesCustomData xmlns:go="http://customooxmlschemas.google.com/" r:id="rId30" roundtripDataSignature="AMtx7mjnUHW2GAh1PDiB9KR8+6BQGPUM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86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Lato-regular.fntdata"/><Relationship Id="rId21" Type="http://schemas.openxmlformats.org/officeDocument/2006/relationships/font" Target="fonts/Roboto-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La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ocialmediatoday.com/news/8-marketing-metrics-to-focus-on-in-2020/57940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822156985_0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8822156985_0_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9012420a03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9012420a03_0_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000000"/>
                </a:solidFill>
                <a:latin typeface="Arial"/>
                <a:ea typeface="Arial"/>
                <a:cs typeface="Arial"/>
                <a:sym typeface="Arial"/>
              </a:rPr>
              <a:t>Un</a:t>
            </a:r>
            <a:r>
              <a:rPr lang="en-US" sz="1100">
                <a:solidFill>
                  <a:srgbClr val="000000"/>
                </a:solidFill>
                <a:latin typeface="Arial"/>
                <a:ea typeface="Arial"/>
                <a:cs typeface="Arial"/>
                <a:sym typeface="Arial"/>
              </a:rPr>
              <a:t>derstand your customers better and what they want: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Montserrat"/>
              <a:buChar char="●"/>
            </a:pPr>
            <a:r>
              <a:rPr lang="en-US" sz="1100">
                <a:solidFill>
                  <a:srgbClr val="000000"/>
                </a:solidFill>
                <a:highlight>
                  <a:srgbClr val="FFFFFF"/>
                </a:highlight>
                <a:latin typeface="Montserrat"/>
                <a:ea typeface="Montserrat"/>
                <a:cs typeface="Montserrat"/>
                <a:sym typeface="Montserrat"/>
              </a:rPr>
              <a:t>Google Trends</a:t>
            </a:r>
            <a:endParaRPr sz="1100">
              <a:solidFill>
                <a:srgbClr val="000000"/>
              </a:solidFill>
              <a:highlight>
                <a:srgbClr val="FFFFFF"/>
              </a:highlight>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US" sz="1100">
                <a:solidFill>
                  <a:srgbClr val="000000"/>
                </a:solidFill>
                <a:highlight>
                  <a:srgbClr val="FFFFFF"/>
                </a:highlight>
                <a:latin typeface="Montserrat"/>
                <a:ea typeface="Montserrat"/>
                <a:cs typeface="Montserrat"/>
                <a:sym typeface="Montserrat"/>
              </a:rPr>
              <a:t>Social Mention</a:t>
            </a:r>
            <a:endParaRPr sz="1100">
              <a:solidFill>
                <a:srgbClr val="000000"/>
              </a:solidFill>
              <a:highlight>
                <a:srgbClr val="FFFFFF"/>
              </a:highlight>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US" sz="1100">
                <a:solidFill>
                  <a:srgbClr val="000000"/>
                </a:solidFill>
                <a:highlight>
                  <a:srgbClr val="FFFFFF"/>
                </a:highlight>
                <a:latin typeface="Montserrat"/>
                <a:ea typeface="Montserrat"/>
                <a:cs typeface="Montserrat"/>
                <a:sym typeface="Montserrat"/>
              </a:rPr>
              <a:t>Klout</a:t>
            </a:r>
            <a:endParaRPr sz="1100">
              <a:solidFill>
                <a:srgbClr val="000000"/>
              </a:solidFill>
              <a:latin typeface="Arial"/>
              <a:ea typeface="Arial"/>
              <a:cs typeface="Arial"/>
              <a:sym typeface="Arial"/>
            </a:endParaRPr>
          </a:p>
          <a:p>
            <a:pPr indent="0" lvl="0" marL="0" rtl="0" algn="l">
              <a:lnSpc>
                <a:spcPct val="115000"/>
              </a:lnSpc>
              <a:spcBef>
                <a:spcPts val="800"/>
              </a:spcBef>
              <a:spcAft>
                <a:spcPts val="0"/>
              </a:spcAft>
              <a:buNone/>
            </a:pPr>
            <a:r>
              <a:rPr lang="en-US" sz="1100">
                <a:solidFill>
                  <a:srgbClr val="000000"/>
                </a:solidFill>
                <a:latin typeface="Arial"/>
                <a:ea typeface="Arial"/>
                <a:cs typeface="Arial"/>
                <a:sym typeface="Arial"/>
              </a:rPr>
              <a:t> Analyze your own brand awareness, reach, buzz and your competitors: </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Brandwatch Analytics</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Buzzsumo </a:t>
            </a:r>
            <a:endParaRPr sz="1100">
              <a:solidFill>
                <a:srgbClr val="000000"/>
              </a:solidFill>
              <a:latin typeface="Arial"/>
              <a:ea typeface="Arial"/>
              <a:cs typeface="Arial"/>
              <a:sym typeface="Arial"/>
            </a:endParaRPr>
          </a:p>
        </p:txBody>
      </p:sp>
      <p:sp>
        <p:nvSpPr>
          <p:cNvPr id="415" name="Google Shape;415;g9012420a03_0_8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9012420a03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9012420a03_0_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26282D"/>
                </a:solidFill>
                <a:highlight>
                  <a:srgbClr val="FFFFFF"/>
                </a:highlight>
                <a:latin typeface="Arial"/>
                <a:ea typeface="Arial"/>
                <a:cs typeface="Arial"/>
                <a:sym typeface="Arial"/>
              </a:rPr>
              <a:t>Traffic sources - Traffic isn’t as important as a lot of people think when it comes to conversion rates. What really matters isn’t how many people visit you, but how well those visitors help you achieve your goals. And understanding where visitors are finding your site is key. There are three primary sources of traffic. </a:t>
            </a:r>
            <a:r>
              <a:rPr b="1" lang="en-US">
                <a:solidFill>
                  <a:srgbClr val="26282D"/>
                </a:solidFill>
                <a:highlight>
                  <a:srgbClr val="FFFFFF"/>
                </a:highlight>
                <a:latin typeface="Arial"/>
                <a:ea typeface="Arial"/>
                <a:cs typeface="Arial"/>
                <a:sym typeface="Arial"/>
              </a:rPr>
              <a:t>Direct visitors.</a:t>
            </a:r>
            <a:r>
              <a:rPr lang="en-US">
                <a:solidFill>
                  <a:srgbClr val="26282D"/>
                </a:solidFill>
                <a:highlight>
                  <a:srgbClr val="FFFFFF"/>
                </a:highlight>
                <a:latin typeface="Arial"/>
                <a:ea typeface="Arial"/>
                <a:cs typeface="Arial"/>
                <a:sym typeface="Arial"/>
              </a:rPr>
              <a:t> These are visitors that come to your site by directly typing your URL in their browser address bar. </a:t>
            </a:r>
            <a:r>
              <a:rPr b="1" lang="en-US">
                <a:solidFill>
                  <a:srgbClr val="26282D"/>
                </a:solidFill>
                <a:highlight>
                  <a:srgbClr val="FFFFFF"/>
                </a:highlight>
                <a:latin typeface="Arial"/>
                <a:ea typeface="Arial"/>
                <a:cs typeface="Arial"/>
                <a:sym typeface="Arial"/>
              </a:rPr>
              <a:t>Search visitors. </a:t>
            </a:r>
            <a:r>
              <a:rPr lang="en-US">
                <a:solidFill>
                  <a:srgbClr val="26282D"/>
                </a:solidFill>
                <a:highlight>
                  <a:srgbClr val="FFFFFF"/>
                </a:highlight>
                <a:latin typeface="Arial"/>
                <a:ea typeface="Arial"/>
                <a:cs typeface="Arial"/>
                <a:sym typeface="Arial"/>
              </a:rPr>
              <a:t>These site visitors find you through a search engine, usually Google. </a:t>
            </a:r>
            <a:r>
              <a:rPr b="1" lang="en-US">
                <a:solidFill>
                  <a:srgbClr val="26282D"/>
                </a:solidFill>
                <a:highlight>
                  <a:srgbClr val="FFFFFF"/>
                </a:highlight>
                <a:latin typeface="Arial"/>
                <a:ea typeface="Arial"/>
                <a:cs typeface="Arial"/>
                <a:sym typeface="Arial"/>
              </a:rPr>
              <a:t>Referral visitors. </a:t>
            </a:r>
            <a:r>
              <a:rPr lang="en-US">
                <a:solidFill>
                  <a:srgbClr val="26282D"/>
                </a:solidFill>
                <a:highlight>
                  <a:srgbClr val="FFFFFF"/>
                </a:highlight>
                <a:latin typeface="Arial"/>
                <a:ea typeface="Arial"/>
                <a:cs typeface="Arial"/>
                <a:sym typeface="Arial"/>
              </a:rPr>
              <a:t>These visitors click through a link to your site from somewhere else, whether that’s another website, a social media page, or somewhere else.</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New visitor conversion rate - To improve first-time visitors conversions, you have to isolate this metric from the conversion rates of your loyal or returning customers. See what they’re interested in when they visit the website for the first time and how you can improve that experience.</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Return visitor conversion rate - First, why did the person return? And second, did the person convert the first time around? And if not, how can you convert them the second time they visit your site? Keep in mind, even if someone didn’t convert as a new visitor, you made enough of an impression to get them to come back. This means the conversion process on the return visit will be much easier than it might be the first time they found your site.</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 Interactions per visit - What exactly are they doing, how can you get them to do more of it, and how can you influence this behavior into conversions? For example, if visitors are looking at a lot of different pages, spending a lot of time reading those pages, and leaving comments or reviews, they’re still interacting at a high level. Even if they’re not converting (yet) your goal should be to increase these interactions.</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Value per visit - if this store gets a 3% conversion rate, and the average purchase is worth $100, that means they sell about $300 for every 100 visitors. In other words, their value per visit is $3.</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Cost per conversion</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Bounce rate</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rPr lang="en-US">
                <a:solidFill>
                  <a:srgbClr val="26282D"/>
                </a:solidFill>
                <a:highlight>
                  <a:srgbClr val="FFFFFF"/>
                </a:highlight>
                <a:latin typeface="Arial"/>
                <a:ea typeface="Arial"/>
                <a:cs typeface="Arial"/>
                <a:sym typeface="Arial"/>
              </a:rPr>
              <a:t>Exit pages</a:t>
            </a:r>
            <a:endParaRPr>
              <a:solidFill>
                <a:srgbClr val="26282D"/>
              </a:solidFill>
              <a:highlight>
                <a:srgbClr val="FFFFFF"/>
              </a:highlight>
              <a:latin typeface="Arial"/>
              <a:ea typeface="Arial"/>
              <a:cs typeface="Arial"/>
              <a:sym typeface="Arial"/>
            </a:endParaRPr>
          </a:p>
          <a:p>
            <a:pPr indent="0" lvl="0" marL="0" rtl="0" algn="l">
              <a:lnSpc>
                <a:spcPct val="125000"/>
              </a:lnSpc>
              <a:spcBef>
                <a:spcPts val="0"/>
              </a:spcBef>
              <a:spcAft>
                <a:spcPts val="0"/>
              </a:spcAft>
              <a:buNone/>
            </a:pPr>
            <a:r>
              <a:t/>
            </a:r>
            <a:endParaRPr sz="1350">
              <a:solidFill>
                <a:srgbClr val="26282D"/>
              </a:solidFill>
              <a:highlight>
                <a:srgbClr val="FFFFFF"/>
              </a:highlight>
              <a:latin typeface="Arial"/>
              <a:ea typeface="Arial"/>
              <a:cs typeface="Arial"/>
              <a:sym typeface="Arial"/>
            </a:endParaRPr>
          </a:p>
          <a:p>
            <a:pPr indent="0" lvl="0" marL="0" rtl="0" algn="l">
              <a:lnSpc>
                <a:spcPct val="125000"/>
              </a:lnSpc>
              <a:spcBef>
                <a:spcPts val="2100"/>
              </a:spcBef>
              <a:spcAft>
                <a:spcPts val="0"/>
              </a:spcAft>
              <a:buNone/>
            </a:pPr>
            <a:r>
              <a:t/>
            </a:r>
            <a:endParaRPr sz="1350">
              <a:solidFill>
                <a:srgbClr val="26282D"/>
              </a:solidFill>
              <a:highlight>
                <a:srgbClr val="FFFFFF"/>
              </a:highlight>
              <a:latin typeface="Arial"/>
              <a:ea typeface="Arial"/>
              <a:cs typeface="Arial"/>
              <a:sym typeface="Arial"/>
            </a:endParaRPr>
          </a:p>
          <a:p>
            <a:pPr indent="0" lvl="0" marL="0" rtl="0" algn="l">
              <a:lnSpc>
                <a:spcPct val="125000"/>
              </a:lnSpc>
              <a:spcBef>
                <a:spcPts val="2100"/>
              </a:spcBef>
              <a:spcAft>
                <a:spcPts val="0"/>
              </a:spcAft>
              <a:buNone/>
            </a:pPr>
            <a:r>
              <a:t/>
            </a:r>
            <a:endParaRPr sz="1350">
              <a:solidFill>
                <a:srgbClr val="26282D"/>
              </a:solidFill>
              <a:highlight>
                <a:srgbClr val="FFFFFF"/>
              </a:highlight>
              <a:latin typeface="Arial"/>
              <a:ea typeface="Arial"/>
              <a:cs typeface="Arial"/>
              <a:sym typeface="Arial"/>
            </a:endParaRPr>
          </a:p>
          <a:p>
            <a:pPr indent="0" lvl="0" marL="0" rtl="0" algn="l">
              <a:lnSpc>
                <a:spcPct val="125000"/>
              </a:lnSpc>
              <a:spcBef>
                <a:spcPts val="2100"/>
              </a:spcBef>
              <a:spcAft>
                <a:spcPts val="0"/>
              </a:spcAft>
              <a:buNone/>
            </a:pPr>
            <a:r>
              <a:t/>
            </a:r>
            <a:endParaRPr sz="1800">
              <a:solidFill>
                <a:srgbClr val="26282D"/>
              </a:solidFill>
              <a:highlight>
                <a:srgbClr val="FFFFFF"/>
              </a:highlight>
              <a:latin typeface="Arial"/>
              <a:ea typeface="Arial"/>
              <a:cs typeface="Arial"/>
              <a:sym typeface="Arial"/>
            </a:endParaRPr>
          </a:p>
          <a:p>
            <a:pPr indent="0" lvl="0" marL="0" rtl="0" algn="l">
              <a:lnSpc>
                <a:spcPct val="125000"/>
              </a:lnSpc>
              <a:spcBef>
                <a:spcPts val="2100"/>
              </a:spcBef>
              <a:spcAft>
                <a:spcPts val="0"/>
              </a:spcAft>
              <a:buNone/>
            </a:pPr>
            <a:r>
              <a:t/>
            </a:r>
            <a:endParaRPr sz="1350">
              <a:solidFill>
                <a:srgbClr val="26282D"/>
              </a:solidFill>
              <a:highlight>
                <a:srgbClr val="FFFFFF"/>
              </a:highlight>
              <a:latin typeface="Arial"/>
              <a:ea typeface="Arial"/>
              <a:cs typeface="Arial"/>
              <a:sym typeface="Arial"/>
            </a:endParaRPr>
          </a:p>
          <a:p>
            <a:pPr indent="0" lvl="0" marL="0" rtl="0" algn="l">
              <a:lnSpc>
                <a:spcPct val="115000"/>
              </a:lnSpc>
              <a:spcBef>
                <a:spcPts val="2100"/>
              </a:spcBef>
              <a:spcAft>
                <a:spcPts val="0"/>
              </a:spcAft>
              <a:buNone/>
            </a:pPr>
            <a:r>
              <a:t/>
            </a:r>
            <a:endParaRPr sz="1100">
              <a:solidFill>
                <a:srgbClr val="000000"/>
              </a:solidFill>
              <a:latin typeface="Arial"/>
              <a:ea typeface="Arial"/>
              <a:cs typeface="Arial"/>
              <a:sym typeface="Arial"/>
            </a:endParaRPr>
          </a:p>
          <a:p>
            <a:pPr indent="0" lvl="0" marL="0" rtl="0" algn="l">
              <a:lnSpc>
                <a:spcPct val="125000"/>
              </a:lnSpc>
              <a:spcBef>
                <a:spcPts val="0"/>
              </a:spcBef>
              <a:spcAft>
                <a:spcPts val="0"/>
              </a:spcAft>
              <a:buNone/>
            </a:pPr>
            <a:r>
              <a:t/>
            </a:r>
            <a:endParaRPr sz="1800">
              <a:solidFill>
                <a:srgbClr val="26282D"/>
              </a:solidFill>
              <a:highlight>
                <a:srgbClr val="FFFFFF"/>
              </a:highlight>
              <a:latin typeface="Arial"/>
              <a:ea typeface="Arial"/>
              <a:cs typeface="Arial"/>
              <a:sym typeface="Arial"/>
            </a:endParaRPr>
          </a:p>
          <a:p>
            <a:pPr indent="0" lvl="0" marL="0" rtl="0" algn="l">
              <a:lnSpc>
                <a:spcPct val="125000"/>
              </a:lnSpc>
              <a:spcBef>
                <a:spcPts val="2100"/>
              </a:spcBef>
              <a:spcAft>
                <a:spcPts val="0"/>
              </a:spcAft>
              <a:buNone/>
            </a:pPr>
            <a:r>
              <a:t/>
            </a:r>
            <a:endParaRPr sz="1350">
              <a:solidFill>
                <a:srgbClr val="26282D"/>
              </a:solidFill>
              <a:highlight>
                <a:srgbClr val="FFFFFF"/>
              </a:highlight>
              <a:latin typeface="Arial"/>
              <a:ea typeface="Arial"/>
              <a:cs typeface="Arial"/>
              <a:sym typeface="Arial"/>
            </a:endParaRPr>
          </a:p>
          <a:p>
            <a:pPr indent="0" lvl="0" marL="0" rtl="0" algn="l">
              <a:lnSpc>
                <a:spcPct val="100000"/>
              </a:lnSpc>
              <a:spcBef>
                <a:spcPts val="2100"/>
              </a:spcBef>
              <a:spcAft>
                <a:spcPts val="0"/>
              </a:spcAft>
              <a:buNone/>
            </a:pPr>
            <a:r>
              <a:t/>
            </a:r>
            <a:endParaRPr sz="1100">
              <a:solidFill>
                <a:srgbClr val="26282D"/>
              </a:solidFill>
              <a:highlight>
                <a:srgbClr val="FFFFFF"/>
              </a:highlight>
              <a:latin typeface="Arial"/>
              <a:ea typeface="Arial"/>
              <a:cs typeface="Arial"/>
              <a:sym typeface="Arial"/>
            </a:endParaRPr>
          </a:p>
          <a:p>
            <a:pPr indent="0" lvl="0" marL="0" rtl="0" algn="l">
              <a:lnSpc>
                <a:spcPct val="100000"/>
              </a:lnSpc>
              <a:spcBef>
                <a:spcPts val="2100"/>
              </a:spcBef>
              <a:spcAft>
                <a:spcPts val="0"/>
              </a:spcAft>
              <a:buNone/>
            </a:pPr>
            <a:r>
              <a:t/>
            </a:r>
            <a:endParaRPr sz="1100">
              <a:solidFill>
                <a:srgbClr val="26282D"/>
              </a:solidFill>
              <a:highlight>
                <a:srgbClr val="FFFFFF"/>
              </a:highlight>
              <a:latin typeface="Arial"/>
              <a:ea typeface="Arial"/>
              <a:cs typeface="Arial"/>
              <a:sym typeface="Arial"/>
            </a:endParaRPr>
          </a:p>
          <a:p>
            <a:pPr indent="0" lvl="0" marL="0" rtl="0" algn="l">
              <a:lnSpc>
                <a:spcPct val="115000"/>
              </a:lnSpc>
              <a:spcBef>
                <a:spcPts val="2100"/>
              </a:spcBef>
              <a:spcAft>
                <a:spcPts val="0"/>
              </a:spcAft>
              <a:buNone/>
            </a:pPr>
            <a:r>
              <a:t/>
            </a:r>
            <a:endParaRPr sz="1350">
              <a:solidFill>
                <a:srgbClr val="26282D"/>
              </a:solidFill>
              <a:highlight>
                <a:srgbClr val="FFFFFF"/>
              </a:highlight>
              <a:latin typeface="Arial"/>
              <a:ea typeface="Arial"/>
              <a:cs typeface="Arial"/>
              <a:sym typeface="Arial"/>
            </a:endParaRPr>
          </a:p>
          <a:p>
            <a:pPr indent="0" lvl="0" marL="0" rtl="0" algn="l">
              <a:lnSpc>
                <a:spcPct val="125000"/>
              </a:lnSpc>
              <a:spcBef>
                <a:spcPts val="2300"/>
              </a:spcBef>
              <a:spcAft>
                <a:spcPts val="2100"/>
              </a:spcAft>
              <a:buNone/>
            </a:pPr>
            <a:r>
              <a:t/>
            </a:r>
            <a:endParaRPr sz="1800">
              <a:solidFill>
                <a:srgbClr val="26282D"/>
              </a:solidFill>
              <a:highlight>
                <a:srgbClr val="FFFFFF"/>
              </a:highlight>
              <a:latin typeface="Arial"/>
              <a:ea typeface="Arial"/>
              <a:cs typeface="Arial"/>
              <a:sym typeface="Arial"/>
            </a:endParaRPr>
          </a:p>
        </p:txBody>
      </p:sp>
      <p:sp>
        <p:nvSpPr>
          <p:cNvPr id="430" name="Google Shape;430;g9012420a03_0_1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883a76e466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883a76e466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444" name="Google Shape;444;g883a76e466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012420a0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9012420a0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9012420a03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83a76e466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883a76e466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Leads - </a:t>
            </a:r>
            <a:r>
              <a:rPr lang="en-US" sz="1100">
                <a:solidFill>
                  <a:srgbClr val="0A0A0A"/>
                </a:solidFill>
                <a:highlight>
                  <a:srgbClr val="FFFFFF"/>
                </a:highlight>
                <a:latin typeface="Georgia"/>
                <a:ea typeface="Georgia"/>
                <a:cs typeface="Georgia"/>
                <a:sym typeface="Georgia"/>
              </a:rPr>
              <a:t>Generating leads is one of the hardest and most important marketing tasks. Most of what marketing does is aimed at finding or producing leads - people that are potentially interested in your product and can be converted into paying customers. Tracking leads is the first thing you should be doing. It’s vital to both track the total number of leads generated per month and leads generated by each marketing channel (social media marketing, social advertising, search advertising, content marketing, email marketing, etc).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Qualified leads - </a:t>
            </a:r>
            <a:r>
              <a:rPr lang="en-US" sz="1100">
                <a:solidFill>
                  <a:srgbClr val="0A0A0A"/>
                </a:solidFill>
                <a:highlight>
                  <a:srgbClr val="FFFFFF"/>
                </a:highlight>
                <a:latin typeface="Georgia"/>
                <a:ea typeface="Georgia"/>
                <a:cs typeface="Georgia"/>
                <a:sym typeface="Georgia"/>
              </a:rPr>
              <a:t>Measuring your 'qualified leads' is your next key step. Qualified leads are leads that you’ve seen some level of engagement from - they're no longer 'potentially' interested in your product, they’ve actually replied to your outreach, or engaged in any other way, and can now be transferred to your sales team.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Return on marketing investment (ROMI) - </a:t>
            </a:r>
            <a:r>
              <a:rPr lang="en-US" sz="1100">
                <a:solidFill>
                  <a:srgbClr val="0A0A0A"/>
                </a:solidFill>
                <a:highlight>
                  <a:srgbClr val="FFFFFF"/>
                </a:highlight>
                <a:latin typeface="Georgia"/>
                <a:ea typeface="Georgia"/>
                <a:cs typeface="Georgia"/>
                <a:sym typeface="Georgia"/>
              </a:rPr>
              <a:t>As is clear from its name, ROMI doesn’t differ a lot from the more well-known 'return on investment' (ROI) metric. But it focuses more specifically on marketing investment - the ROMI metric measures how much revenue a marketing campaign is generating compared to the cost of running that campaign. ROMI is calculated using this formula: </a:t>
            </a:r>
            <a:r>
              <a:rPr i="1" lang="en-US" sz="1100">
                <a:solidFill>
                  <a:srgbClr val="0A0A0A"/>
                </a:solidFill>
                <a:highlight>
                  <a:srgbClr val="FFFFFF"/>
                </a:highlight>
                <a:latin typeface="Georgia"/>
                <a:ea typeface="Georgia"/>
                <a:cs typeface="Georgia"/>
                <a:sym typeface="Georgia"/>
              </a:rPr>
              <a:t>ROMI = (income from marketing – cost of goods – marketing expenditures) / marketing expenditures) * 100.</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Referrals - </a:t>
            </a:r>
            <a:r>
              <a:rPr lang="en-US" sz="1100">
                <a:solidFill>
                  <a:srgbClr val="0A0A0A"/>
                </a:solidFill>
                <a:highlight>
                  <a:srgbClr val="FFFFFF"/>
                </a:highlight>
                <a:latin typeface="Georgia"/>
                <a:ea typeface="Georgia"/>
                <a:cs typeface="Georgia"/>
                <a:sym typeface="Georgia"/>
              </a:rPr>
              <a:t>Businesses often neglect tracking referrals, but it's an important consideration, especially in digital marketing.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Brand awareness - </a:t>
            </a:r>
            <a:r>
              <a:rPr lang="en-US" sz="1100">
                <a:solidFill>
                  <a:srgbClr val="0A0A0A"/>
                </a:solidFill>
                <a:highlight>
                  <a:srgbClr val="FFFFFF"/>
                </a:highlight>
                <a:latin typeface="Georgia"/>
                <a:ea typeface="Georgia"/>
                <a:cs typeface="Georgia"/>
                <a:sym typeface="Georgia"/>
              </a:rPr>
              <a:t>Brand awareness is, essentially, the extent to which consumers are familiar with a particular brand. It might be one of the most vague metrics on this list, as it's hard to assess how many people have heard about the brand. But it can also be valuable, particularly when matched against competitor brands.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Testimonials and reviews - </a:t>
            </a:r>
            <a:r>
              <a:rPr lang="en-US" sz="1100">
                <a:solidFill>
                  <a:srgbClr val="0A0A0A"/>
                </a:solidFill>
                <a:highlight>
                  <a:srgbClr val="FFFFFF"/>
                </a:highlight>
                <a:latin typeface="Georgia"/>
                <a:ea typeface="Georgia"/>
                <a:cs typeface="Georgia"/>
                <a:sym typeface="Georgia"/>
              </a:rPr>
              <a:t>Testimonials and reviews are also known as 'word-of-mouth marketing'. Every business should encourage reviews and testimonials - they can make or break your sales when a potential customer searches for your brand online. And, of course, these are also worth measuring.</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Cost of customer acquisition (CAC) - </a:t>
            </a:r>
            <a:r>
              <a:rPr lang="en-US" sz="1100">
                <a:solidFill>
                  <a:srgbClr val="0A0A0A"/>
                </a:solidFill>
                <a:highlight>
                  <a:srgbClr val="FFFFFF"/>
                </a:highlight>
                <a:latin typeface="Georgia"/>
                <a:ea typeface="Georgia"/>
                <a:cs typeface="Georgia"/>
                <a:sym typeface="Georgia"/>
              </a:rPr>
              <a:t>Cost of customer acquisition looks at how much it costs, on average, to convert a lead into a customer. It’s another metric, in addition to ROMI, that can help you avoid wasting money on marketing campaigns which simply don’t deliver. CAC is calculated with the formula:  </a:t>
            </a:r>
            <a:r>
              <a:rPr i="1" lang="en-US" sz="1100">
                <a:solidFill>
                  <a:srgbClr val="0A0A0A"/>
                </a:solidFill>
                <a:highlight>
                  <a:srgbClr val="FFFFFF"/>
                </a:highlight>
                <a:latin typeface="Georgia"/>
                <a:ea typeface="Georgia"/>
                <a:cs typeface="Georgia"/>
                <a:sym typeface="Georgia"/>
              </a:rPr>
              <a:t>Amount spent on lead generation / Number of new customers as a result of lead generation = Cost of customer acquisition</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b="1" lang="en-US" sz="1300">
                <a:solidFill>
                  <a:srgbClr val="0A0A0A"/>
                </a:solidFill>
                <a:highlight>
                  <a:srgbClr val="FFFFFF"/>
                </a:highlight>
                <a:latin typeface="Georgia"/>
                <a:ea typeface="Georgia"/>
                <a:cs typeface="Georgia"/>
                <a:sym typeface="Georgia"/>
              </a:rPr>
              <a:t>Customer lifetime value (CLV) - </a:t>
            </a:r>
            <a:r>
              <a:rPr lang="en-US" sz="1100">
                <a:solidFill>
                  <a:srgbClr val="0A0A0A"/>
                </a:solidFill>
                <a:highlight>
                  <a:srgbClr val="FFFFFF"/>
                </a:highlight>
                <a:latin typeface="Georgia"/>
                <a:ea typeface="Georgia"/>
                <a:cs typeface="Georgia"/>
                <a:sym typeface="Georgia"/>
              </a:rPr>
              <a:t>Customer lifetime value shows how much revenue each customer brings to your business, not just with every purchase, but throughout your whole relationship. CLV shows how many customers you need to break even, and to make profit. Increasing customer lifetime value is important, as it's usually cheaper to keep an existing customer than it is to convert a new one. The simplest formula to measure CLV is the following: </a:t>
            </a:r>
            <a:r>
              <a:rPr i="1" lang="en-US" sz="1100">
                <a:solidFill>
                  <a:srgbClr val="0A0A0A"/>
                </a:solidFill>
                <a:highlight>
                  <a:srgbClr val="FFFFFF"/>
                </a:highlight>
                <a:latin typeface="Georgia"/>
                <a:ea typeface="Georgia"/>
                <a:cs typeface="Georgia"/>
                <a:sym typeface="Georgia"/>
              </a:rPr>
              <a:t>Customer revenue per year x Duration of the relationship in years - Total costs of acquiring and serving the customer = SLV</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rPr lang="en-US" sz="1100" u="sng">
                <a:solidFill>
                  <a:schemeClr val="hlink"/>
                </a:solidFill>
                <a:latin typeface="Arial"/>
                <a:ea typeface="Arial"/>
                <a:cs typeface="Arial"/>
                <a:sym typeface="Arial"/>
                <a:hlinkClick r:id="rId2"/>
              </a:rPr>
              <a:t>https://www.socialmediatoday.com/news/8-marketing-metrics-to-focus-on-in-2020/579407/</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i="1"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sz="1100">
              <a:solidFill>
                <a:srgbClr val="0A0A0A"/>
              </a:solidFill>
              <a:highlight>
                <a:srgbClr val="FFFFFF"/>
              </a:highlight>
              <a:latin typeface="Georgia"/>
              <a:ea typeface="Georgia"/>
              <a:cs typeface="Georgia"/>
              <a:sym typeface="Georgia"/>
            </a:endParaRPr>
          </a:p>
          <a:p>
            <a:pPr indent="0" lvl="0" marL="0" rtl="0" algn="l">
              <a:lnSpc>
                <a:spcPct val="115000"/>
              </a:lnSpc>
              <a:spcBef>
                <a:spcPts val="1400"/>
              </a:spcBef>
              <a:spcAft>
                <a:spcPts val="0"/>
              </a:spcAft>
              <a:buSzPts val="1400"/>
              <a:buNone/>
            </a:pPr>
            <a:r>
              <a:t/>
            </a:r>
            <a:endParaRPr sz="1100">
              <a:solidFill>
                <a:srgbClr val="0A0A0A"/>
              </a:solidFill>
              <a:highlight>
                <a:srgbClr val="FFFFFF"/>
              </a:highlight>
              <a:latin typeface="Georgia"/>
              <a:ea typeface="Georgia"/>
              <a:cs typeface="Georgia"/>
              <a:sym typeface="Georgia"/>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6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40000"/>
              </a:lnSpc>
              <a:spcBef>
                <a:spcPts val="2300"/>
              </a:spcBef>
              <a:spcAft>
                <a:spcPts val="0"/>
              </a:spcAft>
              <a:buSzPts val="1400"/>
              <a:buNone/>
            </a:pPr>
            <a:r>
              <a:t/>
            </a:r>
            <a:endParaRPr>
              <a:solidFill>
                <a:srgbClr val="3A3A40"/>
              </a:solidFill>
              <a:highlight>
                <a:srgbClr val="FFFFFF"/>
              </a:highlight>
              <a:latin typeface="Arial"/>
              <a:ea typeface="Arial"/>
              <a:cs typeface="Arial"/>
              <a:sym typeface="Arial"/>
            </a:endParaRPr>
          </a:p>
          <a:p>
            <a:pPr indent="0" lvl="0" marL="0" rtl="0" algn="l">
              <a:lnSpc>
                <a:spcPct val="100000"/>
              </a:lnSpc>
              <a:spcBef>
                <a:spcPts val="600"/>
              </a:spcBef>
              <a:spcAft>
                <a:spcPts val="0"/>
              </a:spcAft>
              <a:buSzPts val="1400"/>
              <a:buNone/>
            </a:pPr>
            <a:r>
              <a:t/>
            </a:r>
            <a:endParaRPr/>
          </a:p>
        </p:txBody>
      </p:sp>
      <p:sp>
        <p:nvSpPr>
          <p:cNvPr id="272" name="Google Shape;272;g883a76e466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9012420a03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9012420a03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t/>
            </a:r>
            <a:endParaRPr sz="1050">
              <a:solidFill>
                <a:srgbClr val="3C4043"/>
              </a:solidFill>
              <a:highlight>
                <a:srgbClr val="FFFFFF"/>
              </a:highlight>
              <a:latin typeface="Roboto"/>
              <a:ea typeface="Roboto"/>
              <a:cs typeface="Roboto"/>
              <a:sym typeface="Roboto"/>
            </a:endParaRPr>
          </a:p>
        </p:txBody>
      </p:sp>
      <p:sp>
        <p:nvSpPr>
          <p:cNvPr id="297" name="Google Shape;297;g9012420a03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012420a03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9012420a03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9012420a03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8fcd48fd38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fcd48fd38_1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8fcd48fd38_1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9012420a03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9012420a03_0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8450" lvl="0" marL="914400" rtl="0" algn="l">
              <a:lnSpc>
                <a:spcPct val="115000"/>
              </a:lnSpc>
              <a:spcBef>
                <a:spcPts val="0"/>
              </a:spcBef>
              <a:spcAft>
                <a:spcPts val="0"/>
              </a:spcAft>
              <a:buSzPts val="1100"/>
              <a:buFont typeface="Montserrat"/>
              <a:buChar char="●"/>
            </a:pPr>
            <a:r>
              <a:t/>
            </a:r>
            <a:endParaRPr sz="1100">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1150">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1150">
              <a:solidFill>
                <a:srgbClr val="000000"/>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1150">
              <a:solidFill>
                <a:srgbClr val="000000"/>
              </a:solidFill>
              <a:highlight>
                <a:srgbClr val="FFFFFF"/>
              </a:highlight>
              <a:latin typeface="Montserrat"/>
              <a:ea typeface="Montserrat"/>
              <a:cs typeface="Montserrat"/>
              <a:sym typeface="Montserrat"/>
            </a:endParaRPr>
          </a:p>
        </p:txBody>
      </p:sp>
      <p:sp>
        <p:nvSpPr>
          <p:cNvPr id="363" name="Google Shape;363;g9012420a03_0_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8fcd48fd38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8fcd48fd38_1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1625" lvl="0" marL="457200" rtl="0" algn="l">
              <a:spcBef>
                <a:spcPts val="0"/>
              </a:spcBef>
              <a:spcAft>
                <a:spcPts val="0"/>
              </a:spcAft>
              <a:buClr>
                <a:srgbClr val="000000"/>
              </a:buClr>
              <a:buSzPts val="1150"/>
              <a:buFont typeface="Montserrat"/>
              <a:buChar char="●"/>
            </a:pPr>
            <a:r>
              <a:rPr lang="en-US" sz="1150">
                <a:solidFill>
                  <a:srgbClr val="000000"/>
                </a:solidFill>
                <a:highlight>
                  <a:schemeClr val="lt1"/>
                </a:highlight>
                <a:latin typeface="Montserrat"/>
                <a:ea typeface="Montserrat"/>
                <a:cs typeface="Montserrat"/>
                <a:sym typeface="Montserrat"/>
              </a:rPr>
              <a:t>C</a:t>
            </a:r>
            <a:r>
              <a:rPr lang="en-US" sz="1150">
                <a:solidFill>
                  <a:srgbClr val="000000"/>
                </a:solidFill>
                <a:highlight>
                  <a:schemeClr val="lt1"/>
                </a:highlight>
                <a:latin typeface="Montserrat"/>
                <a:ea typeface="Montserrat"/>
                <a:cs typeface="Montserrat"/>
                <a:sym typeface="Montserrat"/>
              </a:rPr>
              <a:t>lient’s flight training hours with multichannel marketing in a few months. </a:t>
            </a:r>
            <a:endParaRPr sz="1150">
              <a:solidFill>
                <a:srgbClr val="000000"/>
              </a:solidFill>
              <a:highlight>
                <a:schemeClr val="lt1"/>
              </a:highlight>
              <a:latin typeface="Montserrat"/>
              <a:ea typeface="Montserrat"/>
              <a:cs typeface="Montserrat"/>
              <a:sym typeface="Montserrat"/>
            </a:endParaRPr>
          </a:p>
          <a:p>
            <a:pPr indent="-301625" lvl="0" marL="457200" rtl="0" algn="l">
              <a:spcBef>
                <a:spcPts val="0"/>
              </a:spcBef>
              <a:spcAft>
                <a:spcPts val="0"/>
              </a:spcAft>
              <a:buClr>
                <a:srgbClr val="000000"/>
              </a:buClr>
              <a:buSzPts val="1150"/>
              <a:buFont typeface="Montserrat"/>
              <a:buChar char="●"/>
            </a:pPr>
            <a:r>
              <a:rPr lang="en-US" sz="1150">
                <a:solidFill>
                  <a:srgbClr val="000000"/>
                </a:solidFill>
                <a:highlight>
                  <a:schemeClr val="lt1"/>
                </a:highlight>
                <a:latin typeface="Montserrat"/>
                <a:ea typeface="Montserrat"/>
                <a:cs typeface="Montserrat"/>
                <a:sym typeface="Montserrat"/>
              </a:rPr>
              <a:t>Through the use of original and curated content, branded images and mobile videos, we were successful in growing the client’s presence on social media. </a:t>
            </a:r>
            <a:endParaRPr sz="1150">
              <a:solidFill>
                <a:srgbClr val="000000"/>
              </a:solidFill>
              <a:highlight>
                <a:schemeClr val="lt1"/>
              </a:highlight>
              <a:latin typeface="Montserrat"/>
              <a:ea typeface="Montserrat"/>
              <a:cs typeface="Montserrat"/>
              <a:sym typeface="Montserrat"/>
            </a:endParaRPr>
          </a:p>
          <a:p>
            <a:pPr indent="-301625" lvl="0" marL="457200" rtl="0" algn="l">
              <a:spcBef>
                <a:spcPts val="0"/>
              </a:spcBef>
              <a:spcAft>
                <a:spcPts val="0"/>
              </a:spcAft>
              <a:buClr>
                <a:srgbClr val="000000"/>
              </a:buClr>
              <a:buSzPts val="1150"/>
              <a:buFont typeface="Montserrat"/>
              <a:buChar char="●"/>
            </a:pPr>
            <a:r>
              <a:rPr lang="en-US" sz="1150">
                <a:solidFill>
                  <a:srgbClr val="000000"/>
                </a:solidFill>
                <a:highlight>
                  <a:schemeClr val="lt1"/>
                </a:highlight>
                <a:latin typeface="Montserrat"/>
                <a:ea typeface="Montserrat"/>
                <a:cs typeface="Montserrat"/>
                <a:sym typeface="Montserrat"/>
              </a:rPr>
              <a:t>By integrating sales and marketing tactics including a CRM, social media, mobile videos, Google AdWords, email marketing and Facebook ads, we doubled flying hours and are generating inbound leads through the website for charter flights and maintenance each week.</a:t>
            </a:r>
            <a:endParaRPr sz="1150">
              <a:solidFill>
                <a:srgbClr val="000000"/>
              </a:solidFill>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5000">
              <a:solidFill>
                <a:srgbClr val="000000"/>
              </a:solidFill>
              <a:highlight>
                <a:schemeClr val="lt1"/>
              </a:highlight>
              <a:latin typeface="Montserrat"/>
              <a:ea typeface="Montserrat"/>
              <a:cs typeface="Montserrat"/>
              <a:sym typeface="Montserrat"/>
            </a:endParaRPr>
          </a:p>
          <a:p>
            <a:pPr indent="0" lvl="0" marL="0" rtl="0" algn="l">
              <a:spcBef>
                <a:spcPts val="0"/>
              </a:spcBef>
              <a:spcAft>
                <a:spcPts val="0"/>
              </a:spcAft>
              <a:buNone/>
            </a:pPr>
            <a:r>
              <a:t/>
            </a:r>
            <a:endParaRPr/>
          </a:p>
        </p:txBody>
      </p:sp>
      <p:sp>
        <p:nvSpPr>
          <p:cNvPr id="389" name="Google Shape;389;g8fcd48fd38_1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_Regular">
  <p:cSld name="00_Regular">
    <p:spTree>
      <p:nvGrpSpPr>
        <p:cNvPr id="10" name="Shape 10"/>
        <p:cNvGrpSpPr/>
        <p:nvPr/>
      </p:nvGrpSpPr>
      <p:grpSpPr>
        <a:xfrm>
          <a:off x="0" y="0"/>
          <a:ext cx="0" cy="0"/>
          <a:chOff x="0" y="0"/>
          <a:chExt cx="0" cy="0"/>
        </a:xfrm>
      </p:grpSpPr>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Placeholder #1">
  <p:cSld name="18_Placeholder #1">
    <p:spTree>
      <p:nvGrpSpPr>
        <p:cNvPr id="49" name="Shape 49"/>
        <p:cNvGrpSpPr/>
        <p:nvPr/>
      </p:nvGrpSpPr>
      <p:grpSpPr>
        <a:xfrm>
          <a:off x="0" y="0"/>
          <a:ext cx="0" cy="0"/>
          <a:chOff x="0" y="0"/>
          <a:chExt cx="0" cy="0"/>
        </a:xfrm>
      </p:grpSpPr>
      <p:sp>
        <p:nvSpPr>
          <p:cNvPr id="50" name="Google Shape;50;p181"/>
          <p:cNvSpPr/>
          <p:nvPr>
            <p:ph idx="2" type="pic"/>
          </p:nvPr>
        </p:nvSpPr>
        <p:spPr>
          <a:xfrm>
            <a:off x="3431285" y="2443342"/>
            <a:ext cx="9434398" cy="94343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Devices #2">
  <p:cSld name="14_Devices #2">
    <p:spTree>
      <p:nvGrpSpPr>
        <p:cNvPr id="51" name="Shape 51"/>
        <p:cNvGrpSpPr/>
        <p:nvPr/>
      </p:nvGrpSpPr>
      <p:grpSpPr>
        <a:xfrm>
          <a:off x="0" y="0"/>
          <a:ext cx="0" cy="0"/>
          <a:chOff x="0" y="0"/>
          <a:chExt cx="0" cy="0"/>
        </a:xfrm>
      </p:grpSpPr>
      <p:grpSp>
        <p:nvGrpSpPr>
          <p:cNvPr id="52" name="Google Shape;52;p178"/>
          <p:cNvGrpSpPr/>
          <p:nvPr/>
        </p:nvGrpSpPr>
        <p:grpSpPr>
          <a:xfrm>
            <a:off x="7349190" y="4665868"/>
            <a:ext cx="9697205" cy="371957"/>
            <a:chOff x="7349190" y="4665868"/>
            <a:chExt cx="9697205" cy="371957"/>
          </a:xfrm>
        </p:grpSpPr>
        <p:sp>
          <p:nvSpPr>
            <p:cNvPr id="53" name="Google Shape;53;p178"/>
            <p:cNvSpPr/>
            <p:nvPr/>
          </p:nvSpPr>
          <p:spPr>
            <a:xfrm>
              <a:off x="16674438" y="4665868"/>
              <a:ext cx="371957" cy="371957"/>
            </a:xfrm>
            <a:custGeom>
              <a:rect b="b" l="l" r="r" t="t"/>
              <a:pathLst>
                <a:path extrusionOk="0" h="371957" w="371957">
                  <a:moveTo>
                    <a:pt x="0" y="185978"/>
                  </a:moveTo>
                  <a:cubicBezTo>
                    <a:pt x="0" y="83273"/>
                    <a:pt x="83261" y="0"/>
                    <a:pt x="185978" y="0"/>
                  </a:cubicBezTo>
                  <a:cubicBezTo>
                    <a:pt x="288683" y="0"/>
                    <a:pt x="371957" y="83273"/>
                    <a:pt x="371957" y="185978"/>
                  </a:cubicBezTo>
                  <a:cubicBezTo>
                    <a:pt x="371957" y="288696"/>
                    <a:pt x="288683" y="371957"/>
                    <a:pt x="185978" y="371957"/>
                  </a:cubicBezTo>
                  <a:cubicBezTo>
                    <a:pt x="83261" y="371957"/>
                    <a:pt x="0" y="288696"/>
                    <a:pt x="0" y="185978"/>
                  </a:cubicBezTo>
                  <a:close/>
                </a:path>
              </a:pathLst>
            </a:custGeom>
            <a:solidFill>
              <a:schemeClr val="accent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cxnSp>
          <p:nvCxnSpPr>
            <p:cNvPr id="54" name="Google Shape;54;p178"/>
            <p:cNvCxnSpPr/>
            <p:nvPr/>
          </p:nvCxnSpPr>
          <p:spPr>
            <a:xfrm>
              <a:off x="7349190" y="4851847"/>
              <a:ext cx="9511220" cy="0"/>
            </a:xfrm>
            <a:prstGeom prst="straightConnector1">
              <a:avLst/>
            </a:prstGeom>
            <a:noFill/>
            <a:ln cap="rnd" cmpd="sng" w="101600">
              <a:solidFill>
                <a:schemeClr val="accent1"/>
              </a:solidFill>
              <a:prstDash val="solid"/>
              <a:round/>
              <a:headEnd len="sm" w="sm" type="none"/>
              <a:tailEnd len="sm" w="sm" type="none"/>
            </a:ln>
          </p:spPr>
        </p:cxnSp>
      </p:grpSp>
      <p:grpSp>
        <p:nvGrpSpPr>
          <p:cNvPr id="55" name="Google Shape;55;p178"/>
          <p:cNvGrpSpPr/>
          <p:nvPr/>
        </p:nvGrpSpPr>
        <p:grpSpPr>
          <a:xfrm>
            <a:off x="7349190" y="6271453"/>
            <a:ext cx="9697205" cy="371957"/>
            <a:chOff x="7349190" y="6271453"/>
            <a:chExt cx="9697205" cy="371957"/>
          </a:xfrm>
        </p:grpSpPr>
        <p:sp>
          <p:nvSpPr>
            <p:cNvPr id="56" name="Google Shape;56;p178"/>
            <p:cNvSpPr/>
            <p:nvPr/>
          </p:nvSpPr>
          <p:spPr>
            <a:xfrm>
              <a:off x="16674438" y="6271453"/>
              <a:ext cx="371957" cy="371957"/>
            </a:xfrm>
            <a:custGeom>
              <a:rect b="b" l="l" r="r" t="t"/>
              <a:pathLst>
                <a:path extrusionOk="0" h="371957" w="371957">
                  <a:moveTo>
                    <a:pt x="0" y="185978"/>
                  </a:moveTo>
                  <a:cubicBezTo>
                    <a:pt x="0" y="83261"/>
                    <a:pt x="83261" y="0"/>
                    <a:pt x="185978" y="0"/>
                  </a:cubicBezTo>
                  <a:cubicBezTo>
                    <a:pt x="288683" y="0"/>
                    <a:pt x="371957" y="83261"/>
                    <a:pt x="371957" y="185978"/>
                  </a:cubicBezTo>
                  <a:cubicBezTo>
                    <a:pt x="371957" y="288696"/>
                    <a:pt x="288683" y="371957"/>
                    <a:pt x="185978" y="371957"/>
                  </a:cubicBezTo>
                  <a:cubicBezTo>
                    <a:pt x="83261" y="371957"/>
                    <a:pt x="0" y="288696"/>
                    <a:pt x="0" y="185978"/>
                  </a:cubicBezTo>
                  <a:close/>
                </a:path>
              </a:pathLst>
            </a:custGeom>
            <a:solidFill>
              <a:schemeClr val="accent3"/>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cxnSp>
          <p:nvCxnSpPr>
            <p:cNvPr id="57" name="Google Shape;57;p178"/>
            <p:cNvCxnSpPr/>
            <p:nvPr/>
          </p:nvCxnSpPr>
          <p:spPr>
            <a:xfrm>
              <a:off x="7349190" y="6457431"/>
              <a:ext cx="9511220" cy="0"/>
            </a:xfrm>
            <a:prstGeom prst="straightConnector1">
              <a:avLst/>
            </a:prstGeom>
            <a:noFill/>
            <a:ln cap="rnd" cmpd="sng" w="101600">
              <a:solidFill>
                <a:schemeClr val="accent3"/>
              </a:solidFill>
              <a:prstDash val="solid"/>
              <a:round/>
              <a:headEnd len="sm" w="sm" type="none"/>
              <a:tailEnd len="sm" w="sm" type="none"/>
            </a:ln>
          </p:spPr>
        </p:cxnSp>
      </p:grpSp>
      <p:grpSp>
        <p:nvGrpSpPr>
          <p:cNvPr id="58" name="Google Shape;58;p178"/>
          <p:cNvGrpSpPr/>
          <p:nvPr/>
        </p:nvGrpSpPr>
        <p:grpSpPr>
          <a:xfrm>
            <a:off x="7349190" y="7877036"/>
            <a:ext cx="9697205" cy="371958"/>
            <a:chOff x="7349190" y="7877036"/>
            <a:chExt cx="9697205" cy="371958"/>
          </a:xfrm>
        </p:grpSpPr>
        <p:sp>
          <p:nvSpPr>
            <p:cNvPr id="59" name="Google Shape;59;p178"/>
            <p:cNvSpPr/>
            <p:nvPr/>
          </p:nvSpPr>
          <p:spPr>
            <a:xfrm>
              <a:off x="16674438" y="7877036"/>
              <a:ext cx="371957" cy="371958"/>
            </a:xfrm>
            <a:custGeom>
              <a:rect b="b" l="l" r="r" t="t"/>
              <a:pathLst>
                <a:path extrusionOk="0" h="371957" w="371957">
                  <a:moveTo>
                    <a:pt x="0" y="185978"/>
                  </a:moveTo>
                  <a:cubicBezTo>
                    <a:pt x="0" y="83261"/>
                    <a:pt x="83261" y="0"/>
                    <a:pt x="185978" y="0"/>
                  </a:cubicBezTo>
                  <a:cubicBezTo>
                    <a:pt x="288683" y="0"/>
                    <a:pt x="371957" y="83261"/>
                    <a:pt x="371957" y="185978"/>
                  </a:cubicBezTo>
                  <a:cubicBezTo>
                    <a:pt x="371957" y="288696"/>
                    <a:pt x="288683" y="371957"/>
                    <a:pt x="185978" y="371957"/>
                  </a:cubicBezTo>
                  <a:cubicBezTo>
                    <a:pt x="83261" y="371957"/>
                    <a:pt x="0" y="288696"/>
                    <a:pt x="0" y="185978"/>
                  </a:cubicBezTo>
                  <a:close/>
                </a:path>
              </a:pathLst>
            </a:custGeom>
            <a:solidFill>
              <a:schemeClr val="accent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cxnSp>
          <p:nvCxnSpPr>
            <p:cNvPr id="60" name="Google Shape;60;p178"/>
            <p:cNvCxnSpPr/>
            <p:nvPr/>
          </p:nvCxnSpPr>
          <p:spPr>
            <a:xfrm>
              <a:off x="7349190" y="8063015"/>
              <a:ext cx="9511220" cy="0"/>
            </a:xfrm>
            <a:prstGeom prst="straightConnector1">
              <a:avLst/>
            </a:prstGeom>
            <a:noFill/>
            <a:ln cap="rnd" cmpd="sng" w="101600">
              <a:solidFill>
                <a:schemeClr val="accent4"/>
              </a:solidFill>
              <a:prstDash val="solid"/>
              <a:round/>
              <a:headEnd len="sm" w="sm" type="none"/>
              <a:tailEnd len="sm" w="sm" type="none"/>
            </a:ln>
          </p:spPr>
        </p:cxnSp>
      </p:grpSp>
      <p:grpSp>
        <p:nvGrpSpPr>
          <p:cNvPr id="61" name="Google Shape;61;p178"/>
          <p:cNvGrpSpPr/>
          <p:nvPr/>
        </p:nvGrpSpPr>
        <p:grpSpPr>
          <a:xfrm>
            <a:off x="7349190" y="9482622"/>
            <a:ext cx="9697205" cy="371958"/>
            <a:chOff x="7349190" y="9482622"/>
            <a:chExt cx="9697205" cy="371958"/>
          </a:xfrm>
        </p:grpSpPr>
        <p:sp>
          <p:nvSpPr>
            <p:cNvPr id="62" name="Google Shape;62;p178"/>
            <p:cNvSpPr/>
            <p:nvPr/>
          </p:nvSpPr>
          <p:spPr>
            <a:xfrm>
              <a:off x="16674438" y="9482622"/>
              <a:ext cx="371957" cy="371958"/>
            </a:xfrm>
            <a:custGeom>
              <a:rect b="b" l="l" r="r" t="t"/>
              <a:pathLst>
                <a:path extrusionOk="0" h="371957" w="371957">
                  <a:moveTo>
                    <a:pt x="0" y="185978"/>
                  </a:moveTo>
                  <a:cubicBezTo>
                    <a:pt x="0" y="83261"/>
                    <a:pt x="83261" y="0"/>
                    <a:pt x="185978" y="0"/>
                  </a:cubicBezTo>
                  <a:cubicBezTo>
                    <a:pt x="288683" y="0"/>
                    <a:pt x="371957" y="83261"/>
                    <a:pt x="371957" y="185978"/>
                  </a:cubicBezTo>
                  <a:cubicBezTo>
                    <a:pt x="371957" y="288683"/>
                    <a:pt x="288683" y="371957"/>
                    <a:pt x="185978" y="371957"/>
                  </a:cubicBezTo>
                  <a:cubicBezTo>
                    <a:pt x="83261" y="371957"/>
                    <a:pt x="0" y="288683"/>
                    <a:pt x="0" y="185978"/>
                  </a:cubicBezTo>
                  <a:close/>
                </a:path>
              </a:pathLst>
            </a:custGeom>
            <a:solidFill>
              <a:schemeClr val="accent6"/>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cxnSp>
          <p:nvCxnSpPr>
            <p:cNvPr id="63" name="Google Shape;63;p178"/>
            <p:cNvCxnSpPr/>
            <p:nvPr/>
          </p:nvCxnSpPr>
          <p:spPr>
            <a:xfrm>
              <a:off x="7349190" y="9668601"/>
              <a:ext cx="9511220" cy="0"/>
            </a:xfrm>
            <a:prstGeom prst="straightConnector1">
              <a:avLst/>
            </a:prstGeom>
            <a:noFill/>
            <a:ln cap="rnd" cmpd="sng" w="101600">
              <a:solidFill>
                <a:schemeClr val="accent6"/>
              </a:solidFill>
              <a:prstDash val="solid"/>
              <a:round/>
              <a:headEnd len="sm" w="sm" type="none"/>
              <a:tailEnd len="sm" w="sm" type="none"/>
            </a:ln>
          </p:spPr>
        </p:cxnSp>
      </p:grpSp>
      <p:sp>
        <p:nvSpPr>
          <p:cNvPr id="64" name="Google Shape;64;p178"/>
          <p:cNvSpPr/>
          <p:nvPr/>
        </p:nvSpPr>
        <p:spPr>
          <a:xfrm>
            <a:off x="0" y="3598606"/>
            <a:ext cx="7295827" cy="69411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grpSp>
        <p:nvGrpSpPr>
          <p:cNvPr id="65" name="Google Shape;65;p178"/>
          <p:cNvGrpSpPr/>
          <p:nvPr/>
        </p:nvGrpSpPr>
        <p:grpSpPr>
          <a:xfrm>
            <a:off x="8986950" y="3055167"/>
            <a:ext cx="6391295" cy="8767128"/>
            <a:chOff x="8986950" y="3055167"/>
            <a:chExt cx="6391295" cy="8767128"/>
          </a:xfrm>
        </p:grpSpPr>
        <p:sp>
          <p:nvSpPr>
            <p:cNvPr id="66" name="Google Shape;66;p178"/>
            <p:cNvSpPr/>
            <p:nvPr/>
          </p:nvSpPr>
          <p:spPr>
            <a:xfrm>
              <a:off x="8986950" y="3055167"/>
              <a:ext cx="6325121" cy="8767128"/>
            </a:xfrm>
            <a:custGeom>
              <a:rect b="b" l="l" r="r" t="t"/>
              <a:pathLst>
                <a:path extrusionOk="0" h="8767127" w="6325120">
                  <a:moveTo>
                    <a:pt x="441096" y="8767127"/>
                  </a:moveTo>
                  <a:cubicBezTo>
                    <a:pt x="197472" y="8767127"/>
                    <a:pt x="0" y="8569642"/>
                    <a:pt x="0" y="8326018"/>
                  </a:cubicBezTo>
                  <a:lnTo>
                    <a:pt x="0" y="441096"/>
                  </a:lnTo>
                  <a:cubicBezTo>
                    <a:pt x="0" y="197485"/>
                    <a:pt x="197472" y="0"/>
                    <a:pt x="441096" y="0"/>
                  </a:cubicBezTo>
                  <a:lnTo>
                    <a:pt x="5883998" y="0"/>
                  </a:lnTo>
                  <a:cubicBezTo>
                    <a:pt x="6127622" y="0"/>
                    <a:pt x="6325120" y="197485"/>
                    <a:pt x="6325120" y="441109"/>
                  </a:cubicBezTo>
                  <a:lnTo>
                    <a:pt x="6325120" y="8326018"/>
                  </a:lnTo>
                  <a:cubicBezTo>
                    <a:pt x="6325120" y="8569642"/>
                    <a:pt x="6127622" y="8767127"/>
                    <a:pt x="5884011" y="8767127"/>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67" name="Google Shape;67;p178"/>
            <p:cNvSpPr/>
            <p:nvPr/>
          </p:nvSpPr>
          <p:spPr>
            <a:xfrm>
              <a:off x="15312066" y="5356793"/>
              <a:ext cx="66179" cy="681089"/>
            </a:xfrm>
            <a:custGeom>
              <a:rect b="b" l="l" r="r" t="t"/>
              <a:pathLst>
                <a:path extrusionOk="0" h="681088" w="66179">
                  <a:moveTo>
                    <a:pt x="31178" y="681088"/>
                  </a:moveTo>
                  <a:lnTo>
                    <a:pt x="0" y="681088"/>
                  </a:lnTo>
                  <a:lnTo>
                    <a:pt x="0" y="0"/>
                  </a:lnTo>
                  <a:lnTo>
                    <a:pt x="31178" y="0"/>
                  </a:lnTo>
                  <a:cubicBezTo>
                    <a:pt x="50495" y="0"/>
                    <a:pt x="66179" y="15671"/>
                    <a:pt x="66179" y="35001"/>
                  </a:cubicBezTo>
                  <a:lnTo>
                    <a:pt x="66179" y="646087"/>
                  </a:lnTo>
                  <a:cubicBezTo>
                    <a:pt x="66179" y="665416"/>
                    <a:pt x="50495" y="681088"/>
                    <a:pt x="31178" y="681088"/>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68" name="Google Shape;68;p178"/>
            <p:cNvSpPr/>
            <p:nvPr/>
          </p:nvSpPr>
          <p:spPr>
            <a:xfrm>
              <a:off x="15312066" y="4511305"/>
              <a:ext cx="66179" cy="681088"/>
            </a:xfrm>
            <a:custGeom>
              <a:rect b="b" l="l" r="r" t="t"/>
              <a:pathLst>
                <a:path extrusionOk="0" h="681088" w="66179">
                  <a:moveTo>
                    <a:pt x="31178" y="681088"/>
                  </a:moveTo>
                  <a:lnTo>
                    <a:pt x="0" y="681088"/>
                  </a:lnTo>
                  <a:lnTo>
                    <a:pt x="0" y="0"/>
                  </a:lnTo>
                  <a:lnTo>
                    <a:pt x="31178" y="0"/>
                  </a:lnTo>
                  <a:cubicBezTo>
                    <a:pt x="50495" y="0"/>
                    <a:pt x="66179" y="15671"/>
                    <a:pt x="66179" y="35001"/>
                  </a:cubicBezTo>
                  <a:lnTo>
                    <a:pt x="66179" y="646087"/>
                  </a:lnTo>
                  <a:cubicBezTo>
                    <a:pt x="66179" y="665416"/>
                    <a:pt x="50495" y="681088"/>
                    <a:pt x="31178" y="681088"/>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sp>
        <p:nvSpPr>
          <p:cNvPr id="69" name="Google Shape;69;p178"/>
          <p:cNvSpPr/>
          <p:nvPr>
            <p:ph idx="2" type="pic"/>
          </p:nvPr>
        </p:nvSpPr>
        <p:spPr>
          <a:xfrm>
            <a:off x="9253431" y="3358602"/>
            <a:ext cx="5792127" cy="816025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grpSp>
        <p:nvGrpSpPr>
          <p:cNvPr id="70" name="Google Shape;70;p178"/>
          <p:cNvGrpSpPr/>
          <p:nvPr/>
        </p:nvGrpSpPr>
        <p:grpSpPr>
          <a:xfrm>
            <a:off x="3260969" y="2998973"/>
            <a:ext cx="4436320" cy="8823321"/>
            <a:chOff x="3260969" y="2998973"/>
            <a:chExt cx="4436320" cy="8823321"/>
          </a:xfrm>
        </p:grpSpPr>
        <p:sp>
          <p:nvSpPr>
            <p:cNvPr id="71" name="Google Shape;71;p178"/>
            <p:cNvSpPr/>
            <p:nvPr/>
          </p:nvSpPr>
          <p:spPr>
            <a:xfrm>
              <a:off x="3327583" y="2998973"/>
              <a:ext cx="4303095" cy="8823321"/>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72" name="Google Shape;72;p178"/>
            <p:cNvGrpSpPr/>
            <p:nvPr/>
          </p:nvGrpSpPr>
          <p:grpSpPr>
            <a:xfrm>
              <a:off x="3260969" y="4762205"/>
              <a:ext cx="4436320" cy="1536360"/>
              <a:chOff x="5157914" y="3581562"/>
              <a:chExt cx="5544275" cy="1920061"/>
            </a:xfrm>
          </p:grpSpPr>
          <p:sp>
            <p:nvSpPr>
              <p:cNvPr id="73" name="Google Shape;73;p178"/>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74" name="Google Shape;74;p178"/>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75" name="Google Shape;75;p178"/>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sp>
        <p:nvSpPr>
          <p:cNvPr id="76" name="Google Shape;76;p178"/>
          <p:cNvSpPr/>
          <p:nvPr>
            <p:ph idx="3" type="pic"/>
          </p:nvPr>
        </p:nvSpPr>
        <p:spPr>
          <a:xfrm>
            <a:off x="3504858" y="3176243"/>
            <a:ext cx="3948550" cy="846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0"/>
                                  </p:stCondLst>
                                  <p:childTnLst>
                                    <p:set>
                                      <p:cBhvr>
                                        <p:cTn dur="1" fill="hold">
                                          <p:stCondLst>
                                            <p:cond delay="0"/>
                                          </p:stCondLst>
                                        </p:cTn>
                                        <p:tgtEl>
                                          <p:spTgt spid="5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100"/>
                                  </p:stCondLst>
                                  <p:childTnLst>
                                    <p:set>
                                      <p:cBhvr>
                                        <p:cTn dur="1" fill="hold">
                                          <p:stCondLst>
                                            <p:cond delay="0"/>
                                          </p:stCondLst>
                                        </p:cTn>
                                        <p:tgtEl>
                                          <p:spTgt spid="55"/>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200"/>
                                  </p:stCondLst>
                                  <p:childTnLst>
                                    <p:set>
                                      <p:cBhvr>
                                        <p:cTn dur="1" fill="hold">
                                          <p:stCondLst>
                                            <p:cond delay="0"/>
                                          </p:stCondLst>
                                        </p:cTn>
                                        <p:tgtEl>
                                          <p:spTgt spid="5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300"/>
                                  </p:stCondLst>
                                  <p:childTnLst>
                                    <p:set>
                                      <p:cBhvr>
                                        <p:cTn dur="1" fill="hold">
                                          <p:stCondLst>
                                            <p:cond delay="0"/>
                                          </p:stCondLst>
                                        </p:cTn>
                                        <p:tgtEl>
                                          <p:spTgt spid="61"/>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200"/>
                                  </p:stCondLst>
                                  <p:childTnLst>
                                    <p:set>
                                      <p:cBhvr>
                                        <p:cTn dur="1" fill="hold">
                                          <p:stCondLst>
                                            <p:cond delay="0"/>
                                          </p:stCondLst>
                                        </p:cTn>
                                        <p:tgtEl>
                                          <p:spTgt spid="65"/>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200"/>
                                  </p:stCondLst>
                                  <p:childTnLst>
                                    <p:set>
                                      <p:cBhvr>
                                        <p:cTn dur="1" fill="hold">
                                          <p:stCondLst>
                                            <p:cond delay="0"/>
                                          </p:stCondLst>
                                        </p:cTn>
                                        <p:tgtEl>
                                          <p:spTgt spid="69"/>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300"/>
                                  </p:stCondLst>
                                  <p:childTnLst>
                                    <p:set>
                                      <p:cBhvr>
                                        <p:cTn dur="1" fill="hold">
                                          <p:stCondLst>
                                            <p:cond delay="0"/>
                                          </p:stCondLst>
                                        </p:cTn>
                                        <p:tgtEl>
                                          <p:spTgt spid="76"/>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30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Placeholder #2">
  <p:cSld name="19_Placeholder #2">
    <p:spTree>
      <p:nvGrpSpPr>
        <p:cNvPr id="77" name="Shape 77"/>
        <p:cNvGrpSpPr/>
        <p:nvPr/>
      </p:nvGrpSpPr>
      <p:grpSpPr>
        <a:xfrm>
          <a:off x="0" y="0"/>
          <a:ext cx="0" cy="0"/>
          <a:chOff x="0" y="0"/>
          <a:chExt cx="0" cy="0"/>
        </a:xfrm>
      </p:grpSpPr>
      <p:sp>
        <p:nvSpPr>
          <p:cNvPr id="78" name="Google Shape;78;p182"/>
          <p:cNvSpPr/>
          <p:nvPr>
            <p:ph idx="2" type="pic"/>
          </p:nvPr>
        </p:nvSpPr>
        <p:spPr>
          <a:xfrm>
            <a:off x="-11575907" y="-5324702"/>
            <a:ext cx="24365421" cy="2436540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200"/>
                                  </p:stCondLst>
                                  <p:childTnLst>
                                    <p:animRot by="-21600000">
                                      <p:cBhvr>
                                        <p:cTn dur="5000" fill="hold"/>
                                        <p:tgtEl>
                                          <p:spTgt spid="7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Placeholder #4">
  <p:cSld name="21_Placeholder #4">
    <p:spTree>
      <p:nvGrpSpPr>
        <p:cNvPr id="79" name="Shape 79"/>
        <p:cNvGrpSpPr/>
        <p:nvPr/>
      </p:nvGrpSpPr>
      <p:grpSpPr>
        <a:xfrm>
          <a:off x="0" y="0"/>
          <a:ext cx="0" cy="0"/>
          <a:chOff x="0" y="0"/>
          <a:chExt cx="0" cy="0"/>
        </a:xfrm>
      </p:grpSpPr>
      <p:sp>
        <p:nvSpPr>
          <p:cNvPr id="80" name="Google Shape;80;p184"/>
          <p:cNvSpPr/>
          <p:nvPr>
            <p:ph idx="2" type="pic"/>
          </p:nvPr>
        </p:nvSpPr>
        <p:spPr>
          <a:xfrm>
            <a:off x="2893320" y="7210901"/>
            <a:ext cx="4278825" cy="427882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81" name="Google Shape;81;p184"/>
          <p:cNvSpPr/>
          <p:nvPr>
            <p:ph idx="3" type="pic"/>
          </p:nvPr>
        </p:nvSpPr>
        <p:spPr>
          <a:xfrm>
            <a:off x="7541567" y="2547780"/>
            <a:ext cx="6838203" cy="101401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50"/>
                                  </p:stCondLst>
                                  <p:childTnLst>
                                    <p:set>
                                      <p:cBhvr>
                                        <p:cTn dur="1" fill="hold">
                                          <p:stCondLst>
                                            <p:cond delay="0"/>
                                          </p:stCondLst>
                                        </p:cTn>
                                        <p:tgtEl>
                                          <p:spTgt spid="80"/>
                                        </p:tgtEl>
                                        <p:attrNameLst>
                                          <p:attrName>style.visibility</p:attrName>
                                        </p:attrNameLst>
                                      </p:cBhvr>
                                      <p:to>
                                        <p:strVal val="visible"/>
                                      </p:to>
                                    </p:set>
                                    <p:animEffect filter="fade" transition="in">
                                      <p:cBhvr>
                                        <p:cTn dur="750"/>
                                        <p:tgtEl>
                                          <p:spTgt spid="80"/>
                                        </p:tgtEl>
                                      </p:cBhvr>
                                    </p:animEffect>
                                  </p:childTnLst>
                                </p:cTn>
                              </p:par>
                            </p:childTnLst>
                          </p:cTn>
                        </p:par>
                        <p:par>
                          <p:cTn fill="hold">
                            <p:stCondLst>
                              <p:cond delay="750"/>
                            </p:stCondLst>
                            <p:childTnLst>
                              <p:par>
                                <p:cTn fill="hold" nodeType="afterEffect" presetClass="entr" presetID="10" presetSubtype="0">
                                  <p:stCondLst>
                                    <p:cond delay="250"/>
                                  </p:stCondLst>
                                  <p:childTnLst>
                                    <p:set>
                                      <p:cBhvr>
                                        <p:cTn dur="1" fill="hold">
                                          <p:stCondLst>
                                            <p:cond delay="0"/>
                                          </p:stCondLst>
                                        </p:cTn>
                                        <p:tgtEl>
                                          <p:spTgt spid="81"/>
                                        </p:tgtEl>
                                        <p:attrNameLst>
                                          <p:attrName>style.visibility</p:attrName>
                                        </p:attrNameLst>
                                      </p:cBhvr>
                                      <p:to>
                                        <p:strVal val="visible"/>
                                      </p:to>
                                    </p:set>
                                    <p:animEffect filter="fade" transition="in">
                                      <p:cBhvr>
                                        <p:cTn dur="75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Placeholder #5">
  <p:cSld name="22_Placeholder #5">
    <p:spTree>
      <p:nvGrpSpPr>
        <p:cNvPr id="82" name="Shape 82"/>
        <p:cNvGrpSpPr/>
        <p:nvPr/>
      </p:nvGrpSpPr>
      <p:grpSpPr>
        <a:xfrm>
          <a:off x="0" y="0"/>
          <a:ext cx="0" cy="0"/>
          <a:chOff x="0" y="0"/>
          <a:chExt cx="0" cy="0"/>
        </a:xfrm>
      </p:grpSpPr>
      <p:sp>
        <p:nvSpPr>
          <p:cNvPr id="83" name="Google Shape;83;p185"/>
          <p:cNvSpPr/>
          <p:nvPr>
            <p:ph idx="2" type="pic"/>
          </p:nvPr>
        </p:nvSpPr>
        <p:spPr>
          <a:xfrm>
            <a:off x="9544681" y="8448112"/>
            <a:ext cx="3999153" cy="399915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84" name="Google Shape;84;p185"/>
          <p:cNvSpPr/>
          <p:nvPr>
            <p:ph idx="3" type="pic"/>
          </p:nvPr>
        </p:nvSpPr>
        <p:spPr>
          <a:xfrm>
            <a:off x="13681663" y="3856123"/>
            <a:ext cx="6003747" cy="600374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83"/>
                                        </p:tgtEl>
                                        <p:attrNameLst>
                                          <p:attrName>style.visibility</p:attrName>
                                        </p:attrNameLst>
                                      </p:cBhvr>
                                      <p:to>
                                        <p:strVal val="visible"/>
                                      </p:to>
                                    </p:set>
                                    <p:animEffect filter="fade" transition="in">
                                      <p:cBhvr>
                                        <p:cTn dur="750"/>
                                        <p:tgtEl>
                                          <p:spTgt spid="83"/>
                                        </p:tgtEl>
                                      </p:cBhvr>
                                    </p:animEffect>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ppt_w</p:attrName>
                                        </p:attrNameLst>
                                      </p:cBhvr>
                                      <p:tavLst>
                                        <p:tav fmla="" tm="0">
                                          <p:val>
                                            <p:strVal val="0"/>
                                          </p:val>
                                        </p:tav>
                                        <p:tav fmla="" tm="100000">
                                          <p:val>
                                            <p:strVal val="#ppt_w"/>
                                          </p:val>
                                        </p:tav>
                                      </p:tavLst>
                                    </p:anim>
                                    <p:anim calcmode="lin" valueType="num">
                                      <p:cBhvr additive="base">
                                        <p:cTn dur="1000"/>
                                        <p:tgtEl>
                                          <p:spTgt spid="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Placeholder #6">
  <p:cSld name="23_Placeholder #6">
    <p:spTree>
      <p:nvGrpSpPr>
        <p:cNvPr id="85" name="Shape 85"/>
        <p:cNvGrpSpPr/>
        <p:nvPr/>
      </p:nvGrpSpPr>
      <p:grpSpPr>
        <a:xfrm>
          <a:off x="0" y="0"/>
          <a:ext cx="0" cy="0"/>
          <a:chOff x="0" y="0"/>
          <a:chExt cx="0" cy="0"/>
        </a:xfrm>
      </p:grpSpPr>
      <p:sp>
        <p:nvSpPr>
          <p:cNvPr id="86" name="Google Shape;86;p186"/>
          <p:cNvSpPr/>
          <p:nvPr>
            <p:ph idx="2" type="pic"/>
          </p:nvPr>
        </p:nvSpPr>
        <p:spPr>
          <a:xfrm>
            <a:off x="-153088" y="1563656"/>
            <a:ext cx="14187524" cy="1351884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
                                  </p:stCondLst>
                                  <p:childTnLst>
                                    <p:set>
                                      <p:cBhvr>
                                        <p:cTn dur="1" fill="hold">
                                          <p:stCondLst>
                                            <p:cond delay="0"/>
                                          </p:stCondLst>
                                        </p:cTn>
                                        <p:tgtEl>
                                          <p:spTgt spid="86"/>
                                        </p:tgtEl>
                                        <p:attrNameLst>
                                          <p:attrName>style.visibility</p:attrName>
                                        </p:attrNameLst>
                                      </p:cBhvr>
                                      <p:to>
                                        <p:strVal val="visible"/>
                                      </p:to>
                                    </p:set>
                                    <p:animEffect filter="fade" transition="in">
                                      <p:cBhvr>
                                        <p:cTn dur="75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Devices #3">
  <p:cSld name="15_Devices #3">
    <p:spTree>
      <p:nvGrpSpPr>
        <p:cNvPr id="87" name="Shape 87"/>
        <p:cNvGrpSpPr/>
        <p:nvPr/>
      </p:nvGrpSpPr>
      <p:grpSpPr>
        <a:xfrm>
          <a:off x="0" y="0"/>
          <a:ext cx="0" cy="0"/>
          <a:chOff x="0" y="0"/>
          <a:chExt cx="0" cy="0"/>
        </a:xfrm>
      </p:grpSpPr>
      <p:sp>
        <p:nvSpPr>
          <p:cNvPr id="88" name="Google Shape;88;p187"/>
          <p:cNvSpPr/>
          <p:nvPr/>
        </p:nvSpPr>
        <p:spPr>
          <a:xfrm>
            <a:off x="-104" y="0"/>
            <a:ext cx="2738831" cy="13716000"/>
          </a:xfrm>
          <a:prstGeom prst="rect">
            <a:avLst/>
          </a:prstGeom>
          <a:solidFill>
            <a:schemeClr val="lt2"/>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89" name="Google Shape;89;p187"/>
          <p:cNvGrpSpPr/>
          <p:nvPr/>
        </p:nvGrpSpPr>
        <p:grpSpPr>
          <a:xfrm>
            <a:off x="694682" y="667274"/>
            <a:ext cx="4084804" cy="8124198"/>
            <a:chOff x="5157914" y="1377969"/>
            <a:chExt cx="5544275" cy="11026914"/>
          </a:xfrm>
        </p:grpSpPr>
        <p:sp>
          <p:nvSpPr>
            <p:cNvPr id="90" name="Google Shape;90;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91" name="Google Shape;91;p187"/>
            <p:cNvGrpSpPr/>
            <p:nvPr/>
          </p:nvGrpSpPr>
          <p:grpSpPr>
            <a:xfrm>
              <a:off x="5157914" y="3581562"/>
              <a:ext cx="5544275" cy="1920061"/>
              <a:chOff x="5157914" y="3581562"/>
              <a:chExt cx="5544275" cy="1920061"/>
            </a:xfrm>
          </p:grpSpPr>
          <p:sp>
            <p:nvSpPr>
              <p:cNvPr id="92" name="Google Shape;92;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93" name="Google Shape;93;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94" name="Google Shape;94;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95" name="Google Shape;95;p187"/>
          <p:cNvGrpSpPr/>
          <p:nvPr/>
        </p:nvGrpSpPr>
        <p:grpSpPr>
          <a:xfrm>
            <a:off x="5396967" y="4920085"/>
            <a:ext cx="4084804" cy="8124198"/>
            <a:chOff x="5157914" y="1377969"/>
            <a:chExt cx="5544275" cy="11026914"/>
          </a:xfrm>
        </p:grpSpPr>
        <p:sp>
          <p:nvSpPr>
            <p:cNvPr id="96" name="Google Shape;96;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97" name="Google Shape;97;p187"/>
            <p:cNvGrpSpPr/>
            <p:nvPr/>
          </p:nvGrpSpPr>
          <p:grpSpPr>
            <a:xfrm>
              <a:off x="5157914" y="3581562"/>
              <a:ext cx="5544275" cy="1920061"/>
              <a:chOff x="5157914" y="3581562"/>
              <a:chExt cx="5544275" cy="1920061"/>
            </a:xfrm>
          </p:grpSpPr>
          <p:sp>
            <p:nvSpPr>
              <p:cNvPr id="98" name="Google Shape;98;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99" name="Google Shape;99;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00" name="Google Shape;100;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01" name="Google Shape;101;p187"/>
          <p:cNvGrpSpPr/>
          <p:nvPr/>
        </p:nvGrpSpPr>
        <p:grpSpPr>
          <a:xfrm>
            <a:off x="10095966" y="667274"/>
            <a:ext cx="4084804" cy="8124198"/>
            <a:chOff x="5157914" y="1377969"/>
            <a:chExt cx="5544275" cy="11026914"/>
          </a:xfrm>
        </p:grpSpPr>
        <p:sp>
          <p:nvSpPr>
            <p:cNvPr id="102" name="Google Shape;102;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03" name="Google Shape;103;p187"/>
            <p:cNvGrpSpPr/>
            <p:nvPr/>
          </p:nvGrpSpPr>
          <p:grpSpPr>
            <a:xfrm>
              <a:off x="5157914" y="3581562"/>
              <a:ext cx="5544275" cy="1920061"/>
              <a:chOff x="5157914" y="3581562"/>
              <a:chExt cx="5544275" cy="1920061"/>
            </a:xfrm>
          </p:grpSpPr>
          <p:sp>
            <p:nvSpPr>
              <p:cNvPr id="104" name="Google Shape;104;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05" name="Google Shape;105;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06" name="Google Shape;106;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07" name="Google Shape;107;p187"/>
          <p:cNvGrpSpPr/>
          <p:nvPr/>
        </p:nvGrpSpPr>
        <p:grpSpPr>
          <a:xfrm>
            <a:off x="694682" y="9306431"/>
            <a:ext cx="4084804" cy="8124198"/>
            <a:chOff x="5157914" y="1377969"/>
            <a:chExt cx="5544275" cy="11026914"/>
          </a:xfrm>
        </p:grpSpPr>
        <p:sp>
          <p:nvSpPr>
            <p:cNvPr id="108" name="Google Shape;108;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09" name="Google Shape;109;p187"/>
            <p:cNvGrpSpPr/>
            <p:nvPr/>
          </p:nvGrpSpPr>
          <p:grpSpPr>
            <a:xfrm>
              <a:off x="5157914" y="3581562"/>
              <a:ext cx="5544275" cy="1920061"/>
              <a:chOff x="5157914" y="3581562"/>
              <a:chExt cx="5544275" cy="1920061"/>
            </a:xfrm>
          </p:grpSpPr>
          <p:sp>
            <p:nvSpPr>
              <p:cNvPr id="110" name="Google Shape;110;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11" name="Google Shape;111;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12" name="Google Shape;112;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13" name="Google Shape;113;p187"/>
          <p:cNvGrpSpPr/>
          <p:nvPr/>
        </p:nvGrpSpPr>
        <p:grpSpPr>
          <a:xfrm>
            <a:off x="5396967" y="13559242"/>
            <a:ext cx="4084804" cy="8124198"/>
            <a:chOff x="5157914" y="1377969"/>
            <a:chExt cx="5544275" cy="11026914"/>
          </a:xfrm>
        </p:grpSpPr>
        <p:sp>
          <p:nvSpPr>
            <p:cNvPr id="114" name="Google Shape;114;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15" name="Google Shape;115;p187"/>
            <p:cNvGrpSpPr/>
            <p:nvPr/>
          </p:nvGrpSpPr>
          <p:grpSpPr>
            <a:xfrm>
              <a:off x="5157914" y="3581562"/>
              <a:ext cx="5544275" cy="1920061"/>
              <a:chOff x="5157914" y="3581562"/>
              <a:chExt cx="5544275" cy="1920061"/>
            </a:xfrm>
          </p:grpSpPr>
          <p:sp>
            <p:nvSpPr>
              <p:cNvPr id="116" name="Google Shape;116;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17" name="Google Shape;117;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18" name="Google Shape;118;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19" name="Google Shape;119;p187"/>
          <p:cNvGrpSpPr/>
          <p:nvPr/>
        </p:nvGrpSpPr>
        <p:grpSpPr>
          <a:xfrm>
            <a:off x="10095966" y="9306431"/>
            <a:ext cx="4084804" cy="8124198"/>
            <a:chOff x="5157914" y="1377969"/>
            <a:chExt cx="5544275" cy="11026914"/>
          </a:xfrm>
        </p:grpSpPr>
        <p:sp>
          <p:nvSpPr>
            <p:cNvPr id="120" name="Google Shape;120;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21" name="Google Shape;121;p187"/>
            <p:cNvGrpSpPr/>
            <p:nvPr/>
          </p:nvGrpSpPr>
          <p:grpSpPr>
            <a:xfrm>
              <a:off x="5157914" y="3581562"/>
              <a:ext cx="5544275" cy="1920061"/>
              <a:chOff x="5157914" y="3581562"/>
              <a:chExt cx="5544275" cy="1920061"/>
            </a:xfrm>
          </p:grpSpPr>
          <p:sp>
            <p:nvSpPr>
              <p:cNvPr id="122" name="Google Shape;122;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23" name="Google Shape;123;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24" name="Google Shape;124;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25" name="Google Shape;125;p187"/>
          <p:cNvGrpSpPr/>
          <p:nvPr/>
        </p:nvGrpSpPr>
        <p:grpSpPr>
          <a:xfrm>
            <a:off x="694682" y="-7980905"/>
            <a:ext cx="4084804" cy="8124198"/>
            <a:chOff x="5157914" y="1377969"/>
            <a:chExt cx="5544275" cy="11026914"/>
          </a:xfrm>
        </p:grpSpPr>
        <p:sp>
          <p:nvSpPr>
            <p:cNvPr id="126" name="Google Shape;126;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27" name="Google Shape;127;p187"/>
            <p:cNvGrpSpPr/>
            <p:nvPr/>
          </p:nvGrpSpPr>
          <p:grpSpPr>
            <a:xfrm>
              <a:off x="5157914" y="3581562"/>
              <a:ext cx="5544275" cy="1920061"/>
              <a:chOff x="5157914" y="3581562"/>
              <a:chExt cx="5544275" cy="1920061"/>
            </a:xfrm>
          </p:grpSpPr>
          <p:sp>
            <p:nvSpPr>
              <p:cNvPr id="128" name="Google Shape;128;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29" name="Google Shape;129;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30" name="Google Shape;130;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31" name="Google Shape;131;p187"/>
          <p:cNvGrpSpPr/>
          <p:nvPr/>
        </p:nvGrpSpPr>
        <p:grpSpPr>
          <a:xfrm>
            <a:off x="5396967" y="-3728094"/>
            <a:ext cx="4084804" cy="8124198"/>
            <a:chOff x="5157914" y="1377969"/>
            <a:chExt cx="5544275" cy="11026914"/>
          </a:xfrm>
        </p:grpSpPr>
        <p:sp>
          <p:nvSpPr>
            <p:cNvPr id="132" name="Google Shape;132;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33" name="Google Shape;133;p187"/>
            <p:cNvGrpSpPr/>
            <p:nvPr/>
          </p:nvGrpSpPr>
          <p:grpSpPr>
            <a:xfrm>
              <a:off x="5157914" y="3581562"/>
              <a:ext cx="5544275" cy="1920061"/>
              <a:chOff x="5157914" y="3581562"/>
              <a:chExt cx="5544275" cy="1920061"/>
            </a:xfrm>
          </p:grpSpPr>
          <p:sp>
            <p:nvSpPr>
              <p:cNvPr id="134" name="Google Shape;134;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35" name="Google Shape;135;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36" name="Google Shape;136;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37" name="Google Shape;137;p187"/>
          <p:cNvGrpSpPr/>
          <p:nvPr/>
        </p:nvGrpSpPr>
        <p:grpSpPr>
          <a:xfrm>
            <a:off x="10095966" y="-7980905"/>
            <a:ext cx="4084804" cy="8124198"/>
            <a:chOff x="5157914" y="1377969"/>
            <a:chExt cx="5544275" cy="11026914"/>
          </a:xfrm>
        </p:grpSpPr>
        <p:sp>
          <p:nvSpPr>
            <p:cNvPr id="138" name="Google Shape;138;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39" name="Google Shape;139;p187"/>
            <p:cNvGrpSpPr/>
            <p:nvPr/>
          </p:nvGrpSpPr>
          <p:grpSpPr>
            <a:xfrm>
              <a:off x="5157914" y="3581562"/>
              <a:ext cx="5544275" cy="1920061"/>
              <a:chOff x="5157914" y="3581562"/>
              <a:chExt cx="5544275" cy="1920061"/>
            </a:xfrm>
          </p:grpSpPr>
          <p:sp>
            <p:nvSpPr>
              <p:cNvPr id="140" name="Google Shape;140;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41" name="Google Shape;141;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42" name="Google Shape;142;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grpSp>
        <p:nvGrpSpPr>
          <p:cNvPr id="143" name="Google Shape;143;p187"/>
          <p:cNvGrpSpPr/>
          <p:nvPr/>
        </p:nvGrpSpPr>
        <p:grpSpPr>
          <a:xfrm>
            <a:off x="5396967" y="-12387521"/>
            <a:ext cx="4084804" cy="8124198"/>
            <a:chOff x="5157914" y="1377969"/>
            <a:chExt cx="5544275" cy="11026914"/>
          </a:xfrm>
        </p:grpSpPr>
        <p:sp>
          <p:nvSpPr>
            <p:cNvPr id="144" name="Google Shape;144;p187"/>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145" name="Google Shape;145;p187"/>
            <p:cNvGrpSpPr/>
            <p:nvPr/>
          </p:nvGrpSpPr>
          <p:grpSpPr>
            <a:xfrm>
              <a:off x="5157914" y="3581562"/>
              <a:ext cx="5544275" cy="1920061"/>
              <a:chOff x="5157914" y="3581562"/>
              <a:chExt cx="5544275" cy="1920061"/>
            </a:xfrm>
          </p:grpSpPr>
          <p:sp>
            <p:nvSpPr>
              <p:cNvPr id="146" name="Google Shape;146;p187"/>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47" name="Google Shape;147;p187"/>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48" name="Google Shape;148;p187"/>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sp>
        <p:nvSpPr>
          <p:cNvPr id="149" name="Google Shape;149;p187"/>
          <p:cNvSpPr/>
          <p:nvPr>
            <p:ph idx="2" type="pic"/>
          </p:nvPr>
        </p:nvSpPr>
        <p:spPr>
          <a:xfrm>
            <a:off x="5628334" y="-12224298"/>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0" name="Google Shape;150;p187"/>
          <p:cNvSpPr/>
          <p:nvPr>
            <p:ph idx="3" type="pic"/>
          </p:nvPr>
        </p:nvSpPr>
        <p:spPr>
          <a:xfrm>
            <a:off x="928874" y="-7820581"/>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1" name="Google Shape;151;p187"/>
          <p:cNvSpPr/>
          <p:nvPr>
            <p:ph idx="4" type="pic"/>
          </p:nvPr>
        </p:nvSpPr>
        <p:spPr>
          <a:xfrm>
            <a:off x="10320530" y="-7820582"/>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2" name="Google Shape;152;p187"/>
          <p:cNvSpPr/>
          <p:nvPr>
            <p:ph idx="5" type="pic"/>
          </p:nvPr>
        </p:nvSpPr>
        <p:spPr>
          <a:xfrm>
            <a:off x="5628333" y="-3568273"/>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3" name="Google Shape;153;p187"/>
          <p:cNvSpPr/>
          <p:nvPr>
            <p:ph idx="6" type="pic"/>
          </p:nvPr>
        </p:nvSpPr>
        <p:spPr>
          <a:xfrm>
            <a:off x="10320531" y="827598"/>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4" name="Google Shape;154;p187"/>
          <p:cNvSpPr/>
          <p:nvPr>
            <p:ph idx="7" type="pic"/>
          </p:nvPr>
        </p:nvSpPr>
        <p:spPr>
          <a:xfrm>
            <a:off x="908638" y="827598"/>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5" name="Google Shape;155;p187"/>
          <p:cNvSpPr/>
          <p:nvPr>
            <p:ph idx="8" type="pic"/>
          </p:nvPr>
        </p:nvSpPr>
        <p:spPr>
          <a:xfrm>
            <a:off x="5628334" y="5083309"/>
            <a:ext cx="3635683" cy="77977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6" name="Google Shape;156;p187"/>
          <p:cNvSpPr/>
          <p:nvPr>
            <p:ph idx="9" type="pic"/>
          </p:nvPr>
        </p:nvSpPr>
        <p:spPr>
          <a:xfrm>
            <a:off x="10320531" y="9469654"/>
            <a:ext cx="3635683" cy="779774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7" name="Google Shape;157;p187"/>
          <p:cNvSpPr/>
          <p:nvPr>
            <p:ph idx="13" type="pic"/>
          </p:nvPr>
        </p:nvSpPr>
        <p:spPr>
          <a:xfrm>
            <a:off x="908637" y="9469654"/>
            <a:ext cx="3635683" cy="779774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8" name="Google Shape;158;p187"/>
          <p:cNvSpPr/>
          <p:nvPr>
            <p:ph idx="14" type="pic"/>
          </p:nvPr>
        </p:nvSpPr>
        <p:spPr>
          <a:xfrm>
            <a:off x="5614729" y="13716000"/>
            <a:ext cx="3635683" cy="779774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Devices #1">
  <p:cSld name="13_Devices #1">
    <p:spTree>
      <p:nvGrpSpPr>
        <p:cNvPr id="159" name="Shape 159"/>
        <p:cNvGrpSpPr/>
        <p:nvPr/>
      </p:nvGrpSpPr>
      <p:grpSpPr>
        <a:xfrm>
          <a:off x="0" y="0"/>
          <a:ext cx="0" cy="0"/>
          <a:chOff x="0" y="0"/>
          <a:chExt cx="0" cy="0"/>
        </a:xfrm>
      </p:grpSpPr>
      <p:sp>
        <p:nvSpPr>
          <p:cNvPr id="160" name="Google Shape;160;p192"/>
          <p:cNvSpPr/>
          <p:nvPr/>
        </p:nvSpPr>
        <p:spPr>
          <a:xfrm>
            <a:off x="5241165" y="1377969"/>
            <a:ext cx="5377777" cy="11026914"/>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61" name="Google Shape;161;p192"/>
          <p:cNvSpPr/>
          <p:nvPr>
            <p:ph idx="2" type="pic"/>
          </p:nvPr>
        </p:nvSpPr>
        <p:spPr>
          <a:xfrm>
            <a:off x="5462713" y="1599510"/>
            <a:ext cx="4934686" cy="1058382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grpSp>
        <p:nvGrpSpPr>
          <p:cNvPr id="162" name="Google Shape;162;p192"/>
          <p:cNvGrpSpPr/>
          <p:nvPr/>
        </p:nvGrpSpPr>
        <p:grpSpPr>
          <a:xfrm>
            <a:off x="5157914" y="3581562"/>
            <a:ext cx="5544275" cy="1920061"/>
            <a:chOff x="5157914" y="3581562"/>
            <a:chExt cx="5544275" cy="1920061"/>
          </a:xfrm>
        </p:grpSpPr>
        <p:sp>
          <p:nvSpPr>
            <p:cNvPr id="163" name="Google Shape;163;p192"/>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64" name="Google Shape;164;p192"/>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65" name="Google Shape;165;p192"/>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Placeholder #7">
  <p:cSld name="24_Placeholder #7">
    <p:spTree>
      <p:nvGrpSpPr>
        <p:cNvPr id="166" name="Shape 166"/>
        <p:cNvGrpSpPr/>
        <p:nvPr/>
      </p:nvGrpSpPr>
      <p:grpSpPr>
        <a:xfrm>
          <a:off x="0" y="0"/>
          <a:ext cx="0" cy="0"/>
          <a:chOff x="0" y="0"/>
          <a:chExt cx="0" cy="0"/>
        </a:xfrm>
      </p:grpSpPr>
      <p:sp>
        <p:nvSpPr>
          <p:cNvPr id="167" name="Google Shape;167;p188"/>
          <p:cNvSpPr/>
          <p:nvPr>
            <p:ph idx="2" type="pic"/>
          </p:nvPr>
        </p:nvSpPr>
        <p:spPr>
          <a:xfrm>
            <a:off x="8761346" y="2845996"/>
            <a:ext cx="8624850" cy="56478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68" name="Google Shape;168;p188"/>
          <p:cNvSpPr/>
          <p:nvPr>
            <p:ph idx="3" type="pic"/>
          </p:nvPr>
        </p:nvSpPr>
        <p:spPr>
          <a:xfrm>
            <a:off x="10705098" y="9218119"/>
            <a:ext cx="4522991" cy="2971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750"/>
                                        <p:tgtEl>
                                          <p:spTgt spid="167"/>
                                        </p:tgtEl>
                                      </p:cBhvr>
                                    </p:animEffect>
                                  </p:childTnLst>
                                </p:cTn>
                              </p:par>
                              <p:par>
                                <p:cTn fill="hold" nodeType="withEffect" presetClass="entr" presetID="10" presetSubtype="0">
                                  <p:stCondLst>
                                    <p:cond delay="100"/>
                                  </p:stCondLst>
                                  <p:childTnLst>
                                    <p:set>
                                      <p:cBhvr>
                                        <p:cTn dur="1" fill="hold">
                                          <p:stCondLst>
                                            <p:cond delay="0"/>
                                          </p:stCondLst>
                                        </p:cTn>
                                        <p:tgtEl>
                                          <p:spTgt spid="168"/>
                                        </p:tgtEl>
                                        <p:attrNameLst>
                                          <p:attrName>style.visibility</p:attrName>
                                        </p:attrNameLst>
                                      </p:cBhvr>
                                      <p:to>
                                        <p:strVal val="visible"/>
                                      </p:to>
                                    </p:set>
                                    <p:animEffect filter="fade" transition="in">
                                      <p:cBhvr>
                                        <p:cTn dur="75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Placeholder #8">
  <p:cSld name="25_Placeholder #8">
    <p:spTree>
      <p:nvGrpSpPr>
        <p:cNvPr id="169" name="Shape 169"/>
        <p:cNvGrpSpPr/>
        <p:nvPr/>
      </p:nvGrpSpPr>
      <p:grpSpPr>
        <a:xfrm>
          <a:off x="0" y="0"/>
          <a:ext cx="0" cy="0"/>
          <a:chOff x="0" y="0"/>
          <a:chExt cx="0" cy="0"/>
        </a:xfrm>
      </p:grpSpPr>
      <p:sp>
        <p:nvSpPr>
          <p:cNvPr id="170" name="Google Shape;170;p189"/>
          <p:cNvSpPr/>
          <p:nvPr>
            <p:ph idx="2" type="pic"/>
          </p:nvPr>
        </p:nvSpPr>
        <p:spPr>
          <a:xfrm>
            <a:off x="3292447" y="2485760"/>
            <a:ext cx="9613468" cy="95934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ppt_w</p:attrName>
                                        </p:attrNameLst>
                                      </p:cBhvr>
                                      <p:tavLst>
                                        <p:tav fmla="" tm="0">
                                          <p:val>
                                            <p:strVal val="0"/>
                                          </p:val>
                                        </p:tav>
                                        <p:tav fmla="" tm="100000">
                                          <p:val>
                                            <p:strVal val="#ppt_w"/>
                                          </p:val>
                                        </p:tav>
                                      </p:tavLst>
                                    </p:anim>
                                    <p:anim calcmode="lin" valueType="num">
                                      <p:cBhvr additive="base">
                                        <p:cTn dur="500"/>
                                        <p:tgtEl>
                                          <p:spTgt spid="170"/>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600" fill="hold"/>
                                        <p:tgtEl>
                                          <p:spTgt spid="17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Placeholder #9">
  <p:cSld name="26_Placeholder #9">
    <p:spTree>
      <p:nvGrpSpPr>
        <p:cNvPr id="11" name="Shape 11"/>
        <p:cNvGrpSpPr/>
        <p:nvPr/>
      </p:nvGrpSpPr>
      <p:grpSpPr>
        <a:xfrm>
          <a:off x="0" y="0"/>
          <a:ext cx="0" cy="0"/>
          <a:chOff x="0" y="0"/>
          <a:chExt cx="0" cy="0"/>
        </a:xfrm>
      </p:grpSpPr>
      <p:sp>
        <p:nvSpPr>
          <p:cNvPr id="12" name="Google Shape;12;p194"/>
          <p:cNvSpPr/>
          <p:nvPr>
            <p:ph idx="2" type="pic"/>
          </p:nvPr>
        </p:nvSpPr>
        <p:spPr>
          <a:xfrm>
            <a:off x="6618514" y="796925"/>
            <a:ext cx="17112343" cy="129190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Review #2">
  <p:cSld name="10_Review #2">
    <p:spTree>
      <p:nvGrpSpPr>
        <p:cNvPr id="171" name="Shape 171"/>
        <p:cNvGrpSpPr/>
        <p:nvPr/>
      </p:nvGrpSpPr>
      <p:grpSpPr>
        <a:xfrm>
          <a:off x="0" y="0"/>
          <a:ext cx="0" cy="0"/>
          <a:chOff x="0" y="0"/>
          <a:chExt cx="0" cy="0"/>
        </a:xfrm>
      </p:grpSpPr>
      <p:sp>
        <p:nvSpPr>
          <p:cNvPr id="172" name="Google Shape;172;p190"/>
          <p:cNvSpPr/>
          <p:nvPr>
            <p:ph idx="2" type="pic"/>
          </p:nvPr>
        </p:nvSpPr>
        <p:spPr>
          <a:xfrm>
            <a:off x="2153866" y="5762462"/>
            <a:ext cx="2172716" cy="2172703"/>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73" name="Google Shape;173;p190"/>
          <p:cNvSpPr/>
          <p:nvPr>
            <p:ph idx="3" type="pic"/>
          </p:nvPr>
        </p:nvSpPr>
        <p:spPr>
          <a:xfrm>
            <a:off x="5660753" y="5340691"/>
            <a:ext cx="3031350" cy="3031363"/>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74" name="Google Shape;174;p190"/>
          <p:cNvSpPr/>
          <p:nvPr>
            <p:ph idx="4" type="pic"/>
          </p:nvPr>
        </p:nvSpPr>
        <p:spPr>
          <a:xfrm>
            <a:off x="10096500" y="4753304"/>
            <a:ext cx="4191000" cy="4191018"/>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75" name="Google Shape;175;p190"/>
          <p:cNvSpPr/>
          <p:nvPr>
            <p:ph idx="5" type="pic"/>
          </p:nvPr>
        </p:nvSpPr>
        <p:spPr>
          <a:xfrm>
            <a:off x="15695142" y="5340692"/>
            <a:ext cx="3031351" cy="3031363"/>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76" name="Google Shape;176;p190"/>
          <p:cNvSpPr/>
          <p:nvPr>
            <p:ph idx="6" type="pic"/>
          </p:nvPr>
        </p:nvSpPr>
        <p:spPr>
          <a:xfrm>
            <a:off x="20060866" y="5762462"/>
            <a:ext cx="2172716" cy="2172703"/>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750"/>
                                        <p:tgtEl>
                                          <p:spTgt spid="172"/>
                                        </p:tgtEl>
                                        <p:attrNameLst>
                                          <p:attrName>ppt_w</p:attrName>
                                        </p:attrNameLst>
                                      </p:cBhvr>
                                      <p:tavLst>
                                        <p:tav fmla="" tm="0">
                                          <p:val>
                                            <p:strVal val="0"/>
                                          </p:val>
                                        </p:tav>
                                        <p:tav fmla="" tm="100000">
                                          <p:val>
                                            <p:strVal val="#ppt_w"/>
                                          </p:val>
                                        </p:tav>
                                      </p:tavLst>
                                    </p:anim>
                                    <p:anim calcmode="lin" valueType="num">
                                      <p:cBhvr additive="base">
                                        <p:cTn dur="750"/>
                                        <p:tgtEl>
                                          <p:spTgt spid="1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750"/>
                                        <p:tgtEl>
                                          <p:spTgt spid="173"/>
                                        </p:tgtEl>
                                        <p:attrNameLst>
                                          <p:attrName>ppt_w</p:attrName>
                                        </p:attrNameLst>
                                      </p:cBhvr>
                                      <p:tavLst>
                                        <p:tav fmla="" tm="0">
                                          <p:val>
                                            <p:strVal val="0"/>
                                          </p:val>
                                        </p:tav>
                                        <p:tav fmla="" tm="100000">
                                          <p:val>
                                            <p:strVal val="#ppt_w"/>
                                          </p:val>
                                        </p:tav>
                                      </p:tavLst>
                                    </p:anim>
                                    <p:anim calcmode="lin" valueType="num">
                                      <p:cBhvr additive="base">
                                        <p:cTn dur="750"/>
                                        <p:tgtEl>
                                          <p:spTgt spid="1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750"/>
                                        <p:tgtEl>
                                          <p:spTgt spid="174"/>
                                        </p:tgtEl>
                                        <p:attrNameLst>
                                          <p:attrName>ppt_w</p:attrName>
                                        </p:attrNameLst>
                                      </p:cBhvr>
                                      <p:tavLst>
                                        <p:tav fmla="" tm="0">
                                          <p:val>
                                            <p:strVal val="0"/>
                                          </p:val>
                                        </p:tav>
                                        <p:tav fmla="" tm="100000">
                                          <p:val>
                                            <p:strVal val="#ppt_w"/>
                                          </p:val>
                                        </p:tav>
                                      </p:tavLst>
                                    </p:anim>
                                    <p:anim calcmode="lin" valueType="num">
                                      <p:cBhvr additive="base">
                                        <p:cTn dur="750"/>
                                        <p:tgtEl>
                                          <p:spTgt spid="1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750"/>
                                        <p:tgtEl>
                                          <p:spTgt spid="175"/>
                                        </p:tgtEl>
                                        <p:attrNameLst>
                                          <p:attrName>ppt_w</p:attrName>
                                        </p:attrNameLst>
                                      </p:cBhvr>
                                      <p:tavLst>
                                        <p:tav fmla="" tm="0">
                                          <p:val>
                                            <p:strVal val="0"/>
                                          </p:val>
                                        </p:tav>
                                        <p:tav fmla="" tm="100000">
                                          <p:val>
                                            <p:strVal val="#ppt_w"/>
                                          </p:val>
                                        </p:tav>
                                      </p:tavLst>
                                    </p:anim>
                                    <p:anim calcmode="lin" valueType="num">
                                      <p:cBhvr additive="base">
                                        <p:cTn dur="750"/>
                                        <p:tgtEl>
                                          <p:spTgt spid="1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750"/>
                                        <p:tgtEl>
                                          <p:spTgt spid="176"/>
                                        </p:tgtEl>
                                        <p:attrNameLst>
                                          <p:attrName>ppt_w</p:attrName>
                                        </p:attrNameLst>
                                      </p:cBhvr>
                                      <p:tavLst>
                                        <p:tav fmla="" tm="0">
                                          <p:val>
                                            <p:strVal val="0"/>
                                          </p:val>
                                        </p:tav>
                                        <p:tav fmla="" tm="100000">
                                          <p:val>
                                            <p:strVal val="#ppt_w"/>
                                          </p:val>
                                        </p:tav>
                                      </p:tavLst>
                                    </p:anim>
                                    <p:anim calcmode="lin" valueType="num">
                                      <p:cBhvr additive="base">
                                        <p:cTn dur="750"/>
                                        <p:tgtEl>
                                          <p:spTgt spid="1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Review #4">
  <p:cSld name="12_Review #4">
    <p:spTree>
      <p:nvGrpSpPr>
        <p:cNvPr id="177" name="Shape 177"/>
        <p:cNvGrpSpPr/>
        <p:nvPr/>
      </p:nvGrpSpPr>
      <p:grpSpPr>
        <a:xfrm>
          <a:off x="0" y="0"/>
          <a:ext cx="0" cy="0"/>
          <a:chOff x="0" y="0"/>
          <a:chExt cx="0" cy="0"/>
        </a:xfrm>
      </p:grpSpPr>
      <p:sp>
        <p:nvSpPr>
          <p:cNvPr id="178" name="Google Shape;178;p191"/>
          <p:cNvSpPr/>
          <p:nvPr>
            <p:ph idx="2" type="pic"/>
          </p:nvPr>
        </p:nvSpPr>
        <p:spPr>
          <a:xfrm>
            <a:off x="6815289" y="3525418"/>
            <a:ext cx="2574925" cy="25749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79" name="Google Shape;179;p191"/>
          <p:cNvSpPr/>
          <p:nvPr>
            <p:ph idx="3" type="pic"/>
          </p:nvPr>
        </p:nvSpPr>
        <p:spPr>
          <a:xfrm>
            <a:off x="10904689" y="3525418"/>
            <a:ext cx="2574925" cy="25749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80" name="Google Shape;180;p191"/>
          <p:cNvSpPr/>
          <p:nvPr>
            <p:ph idx="4" type="pic"/>
          </p:nvPr>
        </p:nvSpPr>
        <p:spPr>
          <a:xfrm>
            <a:off x="14994089" y="3525418"/>
            <a:ext cx="2574925" cy="25749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81" name="Google Shape;181;p191"/>
          <p:cNvSpPr/>
          <p:nvPr>
            <p:ph idx="5" type="pic"/>
          </p:nvPr>
        </p:nvSpPr>
        <p:spPr>
          <a:xfrm>
            <a:off x="6815289" y="7614818"/>
            <a:ext cx="2574925" cy="25749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82" name="Google Shape;182;p191"/>
          <p:cNvSpPr/>
          <p:nvPr>
            <p:ph idx="6" type="pic"/>
          </p:nvPr>
        </p:nvSpPr>
        <p:spPr>
          <a:xfrm>
            <a:off x="10904689" y="7613230"/>
            <a:ext cx="2574925" cy="25749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83" name="Google Shape;183;p191"/>
          <p:cNvSpPr/>
          <p:nvPr>
            <p:ph idx="7" type="pic"/>
          </p:nvPr>
        </p:nvSpPr>
        <p:spPr>
          <a:xfrm>
            <a:off x="14994089" y="7614818"/>
            <a:ext cx="2574925" cy="25733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75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75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75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75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75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75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Devices #5">
  <p:cSld name="17_Devices #5">
    <p:spTree>
      <p:nvGrpSpPr>
        <p:cNvPr id="184" name="Shape 184"/>
        <p:cNvGrpSpPr/>
        <p:nvPr/>
      </p:nvGrpSpPr>
      <p:grpSpPr>
        <a:xfrm>
          <a:off x="0" y="0"/>
          <a:ext cx="0" cy="0"/>
          <a:chOff x="0" y="0"/>
          <a:chExt cx="0" cy="0"/>
        </a:xfrm>
      </p:grpSpPr>
      <p:grpSp>
        <p:nvGrpSpPr>
          <p:cNvPr id="185" name="Google Shape;185;p193"/>
          <p:cNvGrpSpPr/>
          <p:nvPr/>
        </p:nvGrpSpPr>
        <p:grpSpPr>
          <a:xfrm>
            <a:off x="1910833" y="3776117"/>
            <a:ext cx="12631928" cy="6740919"/>
            <a:chOff x="1910833" y="3776117"/>
            <a:chExt cx="12631928" cy="6740919"/>
          </a:xfrm>
        </p:grpSpPr>
        <p:sp>
          <p:nvSpPr>
            <p:cNvPr id="186" name="Google Shape;186;p193"/>
            <p:cNvSpPr/>
            <p:nvPr/>
          </p:nvSpPr>
          <p:spPr>
            <a:xfrm>
              <a:off x="3091929" y="3776117"/>
              <a:ext cx="10269728" cy="6502400"/>
            </a:xfrm>
            <a:custGeom>
              <a:rect b="b" l="l" r="r" t="t"/>
              <a:pathLst>
                <a:path extrusionOk="0" h="6502400" w="10269728">
                  <a:moveTo>
                    <a:pt x="10269728" y="6502400"/>
                  </a:moveTo>
                  <a:lnTo>
                    <a:pt x="10269728" y="341274"/>
                  </a:lnTo>
                  <a:cubicBezTo>
                    <a:pt x="10269728" y="152793"/>
                    <a:pt x="10116934" y="0"/>
                    <a:pt x="9928453" y="0"/>
                  </a:cubicBezTo>
                  <a:lnTo>
                    <a:pt x="341274" y="0"/>
                  </a:lnTo>
                  <a:cubicBezTo>
                    <a:pt x="152793" y="0"/>
                    <a:pt x="0" y="152793"/>
                    <a:pt x="0" y="341274"/>
                  </a:cubicBezTo>
                  <a:lnTo>
                    <a:pt x="0" y="6502400"/>
                  </a:ln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187" name="Google Shape;187;p193"/>
            <p:cNvSpPr/>
            <p:nvPr/>
          </p:nvSpPr>
          <p:spPr>
            <a:xfrm>
              <a:off x="1910833" y="10176917"/>
              <a:ext cx="12631928" cy="340119"/>
            </a:xfrm>
            <a:custGeom>
              <a:rect b="b" l="l" r="r" t="t"/>
              <a:pathLst>
                <a:path extrusionOk="0" h="340118" w="12631928">
                  <a:moveTo>
                    <a:pt x="12587858" y="0"/>
                  </a:moveTo>
                  <a:lnTo>
                    <a:pt x="7691628" y="0"/>
                  </a:lnTo>
                  <a:lnTo>
                    <a:pt x="7691628" y="69189"/>
                  </a:lnTo>
                  <a:lnTo>
                    <a:pt x="4940300" y="69189"/>
                  </a:lnTo>
                  <a:lnTo>
                    <a:pt x="4940300" y="0"/>
                  </a:lnTo>
                  <a:lnTo>
                    <a:pt x="44068" y="0"/>
                  </a:lnTo>
                  <a:cubicBezTo>
                    <a:pt x="19735" y="0"/>
                    <a:pt x="0" y="19735"/>
                    <a:pt x="0" y="44069"/>
                  </a:cubicBezTo>
                  <a:cubicBezTo>
                    <a:pt x="0" y="77127"/>
                    <a:pt x="24218" y="105181"/>
                    <a:pt x="56921" y="110007"/>
                  </a:cubicBezTo>
                  <a:lnTo>
                    <a:pt x="936116" y="317055"/>
                  </a:lnTo>
                  <a:cubicBezTo>
                    <a:pt x="1040028" y="332409"/>
                    <a:pt x="1144930" y="340118"/>
                    <a:pt x="1249984" y="340118"/>
                  </a:cubicBezTo>
                  <a:lnTo>
                    <a:pt x="6315963" y="340118"/>
                  </a:lnTo>
                  <a:lnTo>
                    <a:pt x="11381943" y="340118"/>
                  </a:lnTo>
                  <a:cubicBezTo>
                    <a:pt x="11486984" y="340118"/>
                    <a:pt x="11591899" y="332409"/>
                    <a:pt x="11695811" y="317055"/>
                  </a:cubicBezTo>
                  <a:lnTo>
                    <a:pt x="12575006" y="110007"/>
                  </a:lnTo>
                  <a:cubicBezTo>
                    <a:pt x="12607709" y="105181"/>
                    <a:pt x="12631928" y="77127"/>
                    <a:pt x="12631928" y="44069"/>
                  </a:cubicBezTo>
                  <a:cubicBezTo>
                    <a:pt x="12631928" y="19735"/>
                    <a:pt x="12612192" y="0"/>
                    <a:pt x="12587858" y="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sp>
        <p:nvSpPr>
          <p:cNvPr id="188" name="Google Shape;188;p193"/>
          <p:cNvSpPr/>
          <p:nvPr>
            <p:ph idx="2" type="pic"/>
          </p:nvPr>
        </p:nvSpPr>
        <p:spPr>
          <a:xfrm>
            <a:off x="3472940" y="4183976"/>
            <a:ext cx="9507715" cy="60621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200"/>
                                  </p:stCondLst>
                                  <p:childTnLst>
                                    <p:set>
                                      <p:cBhvr>
                                        <p:cTn dur="1" fill="hold">
                                          <p:stCondLst>
                                            <p:cond delay="0"/>
                                          </p:stCondLst>
                                        </p:cTn>
                                        <p:tgtEl>
                                          <p:spTgt spid="18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20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Placeholder #10">
  <p:cSld name="27_Placeholder #10">
    <p:spTree>
      <p:nvGrpSpPr>
        <p:cNvPr id="189" name="Shape 189"/>
        <p:cNvGrpSpPr/>
        <p:nvPr/>
      </p:nvGrpSpPr>
      <p:grpSpPr>
        <a:xfrm>
          <a:off x="0" y="0"/>
          <a:ext cx="0" cy="0"/>
          <a:chOff x="0" y="0"/>
          <a:chExt cx="0" cy="0"/>
        </a:xfrm>
      </p:grpSpPr>
      <p:sp>
        <p:nvSpPr>
          <p:cNvPr id="190" name="Google Shape;190;p195"/>
          <p:cNvSpPr/>
          <p:nvPr>
            <p:ph idx="2" type="pic"/>
          </p:nvPr>
        </p:nvSpPr>
        <p:spPr>
          <a:xfrm>
            <a:off x="0" y="657225"/>
            <a:ext cx="12801600" cy="124015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ontacts">
  <p:cSld name="28_Contacts">
    <p:spTree>
      <p:nvGrpSpPr>
        <p:cNvPr id="191" name="Shape 191"/>
        <p:cNvGrpSpPr/>
        <p:nvPr/>
      </p:nvGrpSpPr>
      <p:grpSpPr>
        <a:xfrm>
          <a:off x="0" y="0"/>
          <a:ext cx="0" cy="0"/>
          <a:chOff x="0" y="0"/>
          <a:chExt cx="0" cy="0"/>
        </a:xfrm>
      </p:grpSpPr>
      <p:sp>
        <p:nvSpPr>
          <p:cNvPr id="192" name="Google Shape;192;p196"/>
          <p:cNvSpPr/>
          <p:nvPr>
            <p:ph idx="2" type="pic"/>
          </p:nvPr>
        </p:nvSpPr>
        <p:spPr>
          <a:xfrm>
            <a:off x="0" y="1543050"/>
            <a:ext cx="24364949" cy="6200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Break section">
  <p:cSld name="29_Break section">
    <p:spTree>
      <p:nvGrpSpPr>
        <p:cNvPr id="193" name="Shape 193"/>
        <p:cNvGrpSpPr/>
        <p:nvPr/>
      </p:nvGrpSpPr>
      <p:grpSpPr>
        <a:xfrm>
          <a:off x="0" y="0"/>
          <a:ext cx="0" cy="0"/>
          <a:chOff x="0" y="0"/>
          <a:chExt cx="0" cy="0"/>
        </a:xfrm>
      </p:grpSpPr>
      <p:sp>
        <p:nvSpPr>
          <p:cNvPr id="194" name="Google Shape;194;p197"/>
          <p:cNvSpPr/>
          <p:nvPr>
            <p:ph idx="2" type="pic"/>
          </p:nvPr>
        </p:nvSpPr>
        <p:spPr>
          <a:xfrm>
            <a:off x="0" y="0"/>
            <a:ext cx="24384001" cy="137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Map">
  <p:cSld name="30_Map">
    <p:spTree>
      <p:nvGrpSpPr>
        <p:cNvPr id="195" name="Shape 195"/>
        <p:cNvGrpSpPr/>
        <p:nvPr/>
      </p:nvGrpSpPr>
      <p:grpSpPr>
        <a:xfrm>
          <a:off x="0" y="0"/>
          <a:ext cx="0" cy="0"/>
          <a:chOff x="0" y="0"/>
          <a:chExt cx="0" cy="0"/>
        </a:xfrm>
      </p:grpSpPr>
      <p:sp>
        <p:nvSpPr>
          <p:cNvPr id="196" name="Google Shape;196;p198"/>
          <p:cNvSpPr/>
          <p:nvPr>
            <p:ph idx="2" type="pic"/>
          </p:nvPr>
        </p:nvSpPr>
        <p:spPr>
          <a:xfrm>
            <a:off x="0" y="1725613"/>
            <a:ext cx="24384001" cy="119903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Personal page #1">
  <p:cSld name="31­­_Personal page #1">
    <p:spTree>
      <p:nvGrpSpPr>
        <p:cNvPr id="197" name="Shape 197"/>
        <p:cNvGrpSpPr/>
        <p:nvPr/>
      </p:nvGrpSpPr>
      <p:grpSpPr>
        <a:xfrm>
          <a:off x="0" y="0"/>
          <a:ext cx="0" cy="0"/>
          <a:chOff x="0" y="0"/>
          <a:chExt cx="0" cy="0"/>
        </a:xfrm>
      </p:grpSpPr>
      <p:sp>
        <p:nvSpPr>
          <p:cNvPr id="198" name="Google Shape;198;p199"/>
          <p:cNvSpPr/>
          <p:nvPr>
            <p:ph idx="2" type="pic"/>
          </p:nvPr>
        </p:nvSpPr>
        <p:spPr>
          <a:xfrm>
            <a:off x="4956175" y="2139950"/>
            <a:ext cx="7875588" cy="115760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Personal page #2">
  <p:cSld name="32_Personal page #2">
    <p:spTree>
      <p:nvGrpSpPr>
        <p:cNvPr id="199" name="Shape 199"/>
        <p:cNvGrpSpPr/>
        <p:nvPr/>
      </p:nvGrpSpPr>
      <p:grpSpPr>
        <a:xfrm>
          <a:off x="0" y="0"/>
          <a:ext cx="0" cy="0"/>
          <a:chOff x="0" y="0"/>
          <a:chExt cx="0" cy="0"/>
        </a:xfrm>
      </p:grpSpPr>
      <p:sp>
        <p:nvSpPr>
          <p:cNvPr id="200" name="Google Shape;200;p200"/>
          <p:cNvSpPr/>
          <p:nvPr>
            <p:ph idx="2" type="pic"/>
          </p:nvPr>
        </p:nvSpPr>
        <p:spPr>
          <a:xfrm>
            <a:off x="14328775" y="2139950"/>
            <a:ext cx="8529638" cy="115760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Personal page #4">
  <p:cSld name="34_Personal page #4">
    <p:spTree>
      <p:nvGrpSpPr>
        <p:cNvPr id="201" name="Shape 201"/>
        <p:cNvGrpSpPr/>
        <p:nvPr/>
      </p:nvGrpSpPr>
      <p:grpSpPr>
        <a:xfrm>
          <a:off x="0" y="0"/>
          <a:ext cx="0" cy="0"/>
          <a:chOff x="0" y="0"/>
          <a:chExt cx="0" cy="0"/>
        </a:xfrm>
      </p:grpSpPr>
      <p:sp>
        <p:nvSpPr>
          <p:cNvPr id="202" name="Google Shape;202;p201"/>
          <p:cNvSpPr/>
          <p:nvPr>
            <p:ph idx="2" type="pic"/>
          </p:nvPr>
        </p:nvSpPr>
        <p:spPr>
          <a:xfrm>
            <a:off x="8205788" y="2895600"/>
            <a:ext cx="7972425" cy="1082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Our projects #1">
  <p:cSld name="06_Our projects #1">
    <p:spTree>
      <p:nvGrpSpPr>
        <p:cNvPr id="13" name="Shape 13"/>
        <p:cNvGrpSpPr/>
        <p:nvPr/>
      </p:nvGrpSpPr>
      <p:grpSpPr>
        <a:xfrm>
          <a:off x="0" y="0"/>
          <a:ext cx="0" cy="0"/>
          <a:chOff x="0" y="0"/>
          <a:chExt cx="0" cy="0"/>
        </a:xfrm>
      </p:grpSpPr>
      <p:sp>
        <p:nvSpPr>
          <p:cNvPr id="14" name="Google Shape;14;p176"/>
          <p:cNvSpPr/>
          <p:nvPr>
            <p:ph idx="2" type="pic"/>
          </p:nvPr>
        </p:nvSpPr>
        <p:spPr>
          <a:xfrm>
            <a:off x="631458" y="13716000"/>
            <a:ext cx="5866269" cy="833771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5" name="Google Shape;15;p176"/>
          <p:cNvSpPr/>
          <p:nvPr>
            <p:ph idx="3" type="pic"/>
          </p:nvPr>
        </p:nvSpPr>
        <p:spPr>
          <a:xfrm>
            <a:off x="7129218" y="15119014"/>
            <a:ext cx="5866270" cy="48537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6" name="Google Shape;16;p176"/>
          <p:cNvSpPr/>
          <p:nvPr>
            <p:ph idx="4" type="pic"/>
          </p:nvPr>
        </p:nvSpPr>
        <p:spPr>
          <a:xfrm>
            <a:off x="7129220" y="6116764"/>
            <a:ext cx="5866269" cy="834269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7" name="Google Shape;17;p176"/>
          <p:cNvSpPr/>
          <p:nvPr>
            <p:ph idx="5" type="pic"/>
          </p:nvPr>
        </p:nvSpPr>
        <p:spPr>
          <a:xfrm>
            <a:off x="631457" y="8230722"/>
            <a:ext cx="5866270" cy="48537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8" name="Google Shape;18;p176"/>
          <p:cNvSpPr/>
          <p:nvPr>
            <p:ph idx="6" type="pic"/>
          </p:nvPr>
        </p:nvSpPr>
        <p:spPr>
          <a:xfrm>
            <a:off x="631458" y="-738187"/>
            <a:ext cx="5866269" cy="83374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9" name="Google Shape;19;p176"/>
          <p:cNvSpPr/>
          <p:nvPr>
            <p:ph idx="7" type="pic"/>
          </p:nvPr>
        </p:nvSpPr>
        <p:spPr>
          <a:xfrm>
            <a:off x="7129218" y="631489"/>
            <a:ext cx="5866270" cy="48537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0" name="Google Shape;20;p176"/>
          <p:cNvSpPr/>
          <p:nvPr>
            <p:ph idx="8" type="pic"/>
          </p:nvPr>
        </p:nvSpPr>
        <p:spPr>
          <a:xfrm>
            <a:off x="631457" y="-6228228"/>
            <a:ext cx="5866270" cy="48537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1" name="Google Shape;21;p176"/>
          <p:cNvSpPr/>
          <p:nvPr>
            <p:ph idx="9" type="pic"/>
          </p:nvPr>
        </p:nvSpPr>
        <p:spPr>
          <a:xfrm>
            <a:off x="7129220" y="-8342696"/>
            <a:ext cx="5866269" cy="834269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
                                        </p:tgtEl>
                                        <p:attrNameLst>
                                          <p:attrName>style.visibility</p:attrName>
                                        </p:attrNameLst>
                                      </p:cBhvr>
                                      <p:to>
                                        <p:strVal val="visible"/>
                                      </p:to>
                                    </p:set>
                                    <p:animEffect filter="fade" transition="in">
                                      <p:cBhvr>
                                        <p:cTn dur="1000"/>
                                        <p:tgtEl>
                                          <p:spTgt spid="17"/>
                                        </p:tgtEl>
                                      </p:cBhvr>
                                    </p:animEffect>
                                  </p:childTnLst>
                                </p:cTn>
                              </p:par>
                              <p:par>
                                <p:cTn fill="hold" nodeType="withEffect" presetClass="entr" presetID="10" presetSubtype="0">
                                  <p:stCondLst>
                                    <p:cond delay="0"/>
                                  </p:stCondLst>
                                  <p:childTnLst>
                                    <p:set>
                                      <p:cBhvr>
                                        <p:cTn dur="1" fill="hold">
                                          <p:stCondLst>
                                            <p:cond delay="0"/>
                                          </p:stCondLst>
                                        </p:cTn>
                                        <p:tgtEl>
                                          <p:spTgt spid="16"/>
                                        </p:tgtEl>
                                        <p:attrNameLst>
                                          <p:attrName>style.visibility</p:attrName>
                                        </p:attrNameLst>
                                      </p:cBhvr>
                                      <p:to>
                                        <p:strVal val="visible"/>
                                      </p:to>
                                    </p:set>
                                    <p:animEffect filter="fade" transition="in">
                                      <p:cBhvr>
                                        <p:cTn dur="1000"/>
                                        <p:tgtEl>
                                          <p:spTgt spid="16"/>
                                        </p:tgtEl>
                                      </p:cBhvr>
                                    </p:animEffect>
                                  </p:childTnLst>
                                </p:cTn>
                              </p:par>
                              <p:par>
                                <p:cTn fill="hold" nodeType="withEffect" presetClass="entr" presetID="10" presetSubtype="0">
                                  <p:stCondLst>
                                    <p:cond delay="0"/>
                                  </p:stCondLst>
                                  <p:childTnLst>
                                    <p:set>
                                      <p:cBhvr>
                                        <p:cTn dur="1" fill="hold">
                                          <p:stCondLst>
                                            <p:cond delay="0"/>
                                          </p:stCondLst>
                                        </p:cTn>
                                        <p:tgtEl>
                                          <p:spTgt spid="14"/>
                                        </p:tgtEl>
                                        <p:attrNameLst>
                                          <p:attrName>style.visibility</p:attrName>
                                        </p:attrNameLst>
                                      </p:cBhvr>
                                      <p:to>
                                        <p:strVal val="visible"/>
                                      </p:to>
                                    </p:set>
                                    <p:animEffect filter="fade" transition="in">
                                      <p:cBhvr>
                                        <p:cTn dur="1000"/>
                                        <p:tgtEl>
                                          <p:spTgt spid="14"/>
                                        </p:tgtEl>
                                      </p:cBhvr>
                                    </p:animEffect>
                                  </p:childTnLst>
                                </p:cTn>
                              </p:par>
                              <p:par>
                                <p:cTn fill="hold" nodeType="withEffect" presetClass="entr" presetID="10" presetSubtype="0">
                                  <p:stCondLst>
                                    <p:cond delay="0"/>
                                  </p:stCondLst>
                                  <p:childTnLst>
                                    <p:set>
                                      <p:cBhvr>
                                        <p:cTn dur="1" fill="hold">
                                          <p:stCondLst>
                                            <p:cond delay="0"/>
                                          </p:stCondLst>
                                        </p:cTn>
                                        <p:tgtEl>
                                          <p:spTgt spid="15"/>
                                        </p:tgtEl>
                                        <p:attrNameLst>
                                          <p:attrName>style.visibility</p:attrName>
                                        </p:attrNameLst>
                                      </p:cBhvr>
                                      <p:to>
                                        <p:strVal val="visible"/>
                                      </p:to>
                                    </p:set>
                                    <p:animEffect filter="fade" transition="in">
                                      <p:cBhvr>
                                        <p:cTn dur="1000"/>
                                        <p:tgtEl>
                                          <p:spTgt spid="15"/>
                                        </p:tgtEl>
                                      </p:cBhvr>
                                    </p:animEffect>
                                  </p:childTnLst>
                                </p:cTn>
                              </p:par>
                              <p:par>
                                <p:cTn fill="hold" nodeType="withEffect" presetClass="entr" presetID="10" presetSubtype="0">
                                  <p:stCondLst>
                                    <p:cond delay="0"/>
                                  </p:stCondLst>
                                  <p:childTnLst>
                                    <p:set>
                                      <p:cBhvr>
                                        <p:cTn dur="1" fill="hold">
                                          <p:stCondLst>
                                            <p:cond delay="0"/>
                                          </p:stCondLst>
                                        </p:cTn>
                                        <p:tgtEl>
                                          <p:spTgt spid="18"/>
                                        </p:tgtEl>
                                        <p:attrNameLst>
                                          <p:attrName>style.visibility</p:attrName>
                                        </p:attrNameLst>
                                      </p:cBhvr>
                                      <p:to>
                                        <p:strVal val="visible"/>
                                      </p:to>
                                    </p:set>
                                    <p:animEffect filter="fade" transition="in">
                                      <p:cBhvr>
                                        <p:cTn dur="1000"/>
                                        <p:tgtEl>
                                          <p:spTgt spid="18"/>
                                        </p:tgtEl>
                                      </p:cBhvr>
                                    </p:animEffect>
                                  </p:childTnLst>
                                </p:cTn>
                              </p:par>
                              <p:par>
                                <p:cTn fill="hold" nodeType="with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1000"/>
                                        <p:tgtEl>
                                          <p:spTgt spid="19"/>
                                        </p:tgtEl>
                                      </p:cBhvr>
                                    </p:animEffect>
                                  </p:childTnLst>
                                </p:cTn>
                              </p:par>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1000"/>
                                        <p:tgtEl>
                                          <p:spTgt spid="21"/>
                                        </p:tgtEl>
                                      </p:cBhvr>
                                    </p:animEffect>
                                  </p:childTnLst>
                                </p:cTn>
                              </p:par>
                              <p:par>
                                <p:cTn fill="hold" nodeType="withEffect" presetClass="entr" presetID="10" presetSubtype="0">
                                  <p:stCondLst>
                                    <p:cond delay="0"/>
                                  </p:stCondLst>
                                  <p:childTnLst>
                                    <p:set>
                                      <p:cBhvr>
                                        <p:cTn dur="1" fill="hold">
                                          <p:stCondLst>
                                            <p:cond delay="0"/>
                                          </p:stCondLst>
                                        </p:cTn>
                                        <p:tgtEl>
                                          <p:spTgt spid="20"/>
                                        </p:tgtEl>
                                        <p:attrNameLst>
                                          <p:attrName>style.visibility</p:attrName>
                                        </p:attrNameLst>
                                      </p:cBhvr>
                                      <p:to>
                                        <p:strVal val="visible"/>
                                      </p:to>
                                    </p:set>
                                    <p:animEffect filter="fade" transition="in">
                                      <p:cBhvr>
                                        <p:cTn dur="1000"/>
                                        <p:tgtEl>
                                          <p:spTgt spid="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Organization chart">
  <p:cSld name="35_Organization chart">
    <p:spTree>
      <p:nvGrpSpPr>
        <p:cNvPr id="203" name="Shape 203"/>
        <p:cNvGrpSpPr/>
        <p:nvPr/>
      </p:nvGrpSpPr>
      <p:grpSpPr>
        <a:xfrm>
          <a:off x="0" y="0"/>
          <a:ext cx="0" cy="0"/>
          <a:chOff x="0" y="0"/>
          <a:chExt cx="0" cy="0"/>
        </a:xfrm>
      </p:grpSpPr>
      <p:sp>
        <p:nvSpPr>
          <p:cNvPr id="204" name="Google Shape;204;p202"/>
          <p:cNvSpPr/>
          <p:nvPr>
            <p:ph idx="2" type="pic"/>
          </p:nvPr>
        </p:nvSpPr>
        <p:spPr>
          <a:xfrm>
            <a:off x="3629704" y="5771705"/>
            <a:ext cx="3145038" cy="3145038"/>
          </a:xfrm>
          <a:prstGeom prst="rect">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ppt_w</p:attrName>
                                        </p:attrNameLst>
                                      </p:cBhvr>
                                      <p:tavLst>
                                        <p:tav fmla="" tm="0">
                                          <p:val>
                                            <p:strVal val="0"/>
                                          </p:val>
                                        </p:tav>
                                        <p:tav fmla="" tm="100000">
                                          <p:val>
                                            <p:strVal val="#ppt_w"/>
                                          </p:val>
                                        </p:tav>
                                      </p:tavLst>
                                    </p:anim>
                                    <p:anim calcmode="lin" valueType="num">
                                      <p:cBhvr additive="base">
                                        <p:cTn dur="500"/>
                                        <p:tgtEl>
                                          <p:spTgt spid="2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Meet the team #2">
  <p:cSld name="03_Meet the team #2">
    <p:spTree>
      <p:nvGrpSpPr>
        <p:cNvPr id="205" name="Shape 205"/>
        <p:cNvGrpSpPr/>
        <p:nvPr/>
      </p:nvGrpSpPr>
      <p:grpSpPr>
        <a:xfrm>
          <a:off x="0" y="0"/>
          <a:ext cx="0" cy="0"/>
          <a:chOff x="0" y="0"/>
          <a:chExt cx="0" cy="0"/>
        </a:xfrm>
      </p:grpSpPr>
      <p:sp>
        <p:nvSpPr>
          <p:cNvPr id="206" name="Google Shape;206;p203"/>
          <p:cNvSpPr/>
          <p:nvPr>
            <p:ph idx="2" type="pic"/>
          </p:nvPr>
        </p:nvSpPr>
        <p:spPr>
          <a:xfrm>
            <a:off x="2855913" y="4053766"/>
            <a:ext cx="5608637" cy="5608637"/>
          </a:xfrm>
          <a:prstGeom prst="rect">
            <a:avLst/>
          </a:prstGeom>
          <a:solidFill>
            <a:schemeClr val="lt1"/>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07" name="Google Shape;207;p203"/>
          <p:cNvSpPr/>
          <p:nvPr>
            <p:ph idx="3" type="pic"/>
          </p:nvPr>
        </p:nvSpPr>
        <p:spPr>
          <a:xfrm>
            <a:off x="9388475" y="4053766"/>
            <a:ext cx="5607050" cy="5608637"/>
          </a:xfrm>
          <a:prstGeom prst="rect">
            <a:avLst/>
          </a:prstGeom>
          <a:solidFill>
            <a:schemeClr val="lt1"/>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08" name="Google Shape;208;p203"/>
          <p:cNvSpPr/>
          <p:nvPr>
            <p:ph idx="4" type="pic"/>
          </p:nvPr>
        </p:nvSpPr>
        <p:spPr>
          <a:xfrm>
            <a:off x="15979775" y="4052178"/>
            <a:ext cx="5607050" cy="5608638"/>
          </a:xfrm>
          <a:prstGeom prst="rect">
            <a:avLst/>
          </a:prstGeom>
          <a:solidFill>
            <a:schemeClr val="lt1"/>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206"/>
                                        </p:tgtEl>
                                        <p:attrNameLst>
                                          <p:attrName>style.visibility</p:attrName>
                                        </p:attrNameLst>
                                      </p:cBhvr>
                                      <p:to>
                                        <p:strVal val="visible"/>
                                      </p:to>
                                    </p:set>
                                    <p:animEffect filter="fade" transition="in">
                                      <p:cBhvr>
                                        <p:cTn dur="750"/>
                                        <p:tgtEl>
                                          <p:spTgt spid="206"/>
                                        </p:tgtEl>
                                      </p:cBhvr>
                                    </p:animEffect>
                                  </p:childTnLst>
                                </p:cTn>
                              </p:par>
                            </p:childTnLst>
                          </p:cTn>
                        </p:par>
                        <p:par>
                          <p:cTn fill="hold">
                            <p:stCondLst>
                              <p:cond delay="750"/>
                            </p:stCondLst>
                            <p:childTnLst>
                              <p:par>
                                <p:cTn fill="hold" nodeType="afterEffect" presetClass="entr" presetID="10" presetSubtype="0">
                                  <p:stCondLst>
                                    <p:cond delay="750"/>
                                  </p:stCondLst>
                                  <p:childTnLst>
                                    <p:set>
                                      <p:cBhvr>
                                        <p:cTn dur="1" fill="hold">
                                          <p:stCondLst>
                                            <p:cond delay="0"/>
                                          </p:stCondLst>
                                        </p:cTn>
                                        <p:tgtEl>
                                          <p:spTgt spid="207"/>
                                        </p:tgtEl>
                                        <p:attrNameLst>
                                          <p:attrName>style.visibility</p:attrName>
                                        </p:attrNameLst>
                                      </p:cBhvr>
                                      <p:to>
                                        <p:strVal val="visible"/>
                                      </p:to>
                                    </p:set>
                                    <p:animEffect filter="fade" transition="in">
                                      <p:cBhvr>
                                        <p:cTn dur="750"/>
                                        <p:tgtEl>
                                          <p:spTgt spid="207"/>
                                        </p:tgtEl>
                                      </p:cBhvr>
                                    </p:animEffect>
                                  </p:childTnLst>
                                </p:cTn>
                              </p:par>
                            </p:childTnLst>
                          </p:cTn>
                        </p:par>
                        <p:par>
                          <p:cTn fill="hold">
                            <p:stCondLst>
                              <p:cond delay="1500"/>
                            </p:stCondLst>
                            <p:childTnLst>
                              <p:par>
                                <p:cTn fill="hold" nodeType="afterEffect" presetClass="entr" presetID="10" presetSubtype="0">
                                  <p:stCondLst>
                                    <p:cond delay="750"/>
                                  </p:stCondLst>
                                  <p:childTnLst>
                                    <p:set>
                                      <p:cBhvr>
                                        <p:cTn dur="1" fill="hold">
                                          <p:stCondLst>
                                            <p:cond delay="0"/>
                                          </p:stCondLst>
                                        </p:cTn>
                                        <p:tgtEl>
                                          <p:spTgt spid="208"/>
                                        </p:tgtEl>
                                        <p:attrNameLst>
                                          <p:attrName>style.visibility</p:attrName>
                                        </p:attrNameLst>
                                      </p:cBhvr>
                                      <p:to>
                                        <p:strVal val="visible"/>
                                      </p:to>
                                    </p:set>
                                    <p:animEffect filter="fade" transition="in">
                                      <p:cBhvr>
                                        <p:cTn dur="75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Meet the team #4">
  <p:cSld name="05_Meet the team #4">
    <p:spTree>
      <p:nvGrpSpPr>
        <p:cNvPr id="209" name="Shape 209"/>
        <p:cNvGrpSpPr/>
        <p:nvPr/>
      </p:nvGrpSpPr>
      <p:grpSpPr>
        <a:xfrm>
          <a:off x="0" y="0"/>
          <a:ext cx="0" cy="0"/>
          <a:chOff x="0" y="0"/>
          <a:chExt cx="0" cy="0"/>
        </a:xfrm>
      </p:grpSpPr>
      <p:sp>
        <p:nvSpPr>
          <p:cNvPr id="210" name="Google Shape;210;p204"/>
          <p:cNvSpPr/>
          <p:nvPr>
            <p:ph idx="2" type="pic"/>
          </p:nvPr>
        </p:nvSpPr>
        <p:spPr>
          <a:xfrm>
            <a:off x="2173288" y="4051477"/>
            <a:ext cx="5607050" cy="5610225"/>
          </a:xfrm>
          <a:prstGeom prst="rect">
            <a:avLst/>
          </a:prstGeom>
          <a:solidFill>
            <a:srgbClr val="FFFFFF"/>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11" name="Google Shape;211;p204"/>
          <p:cNvSpPr/>
          <p:nvPr>
            <p:ph idx="3" type="pic"/>
          </p:nvPr>
        </p:nvSpPr>
        <p:spPr>
          <a:xfrm>
            <a:off x="11801475" y="4051477"/>
            <a:ext cx="5607050" cy="5607050"/>
          </a:xfrm>
          <a:prstGeom prst="rect">
            <a:avLst/>
          </a:prstGeom>
          <a:solidFill>
            <a:srgbClr val="FFFFFF"/>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12" name="Google Shape;212;p204"/>
          <p:cNvSpPr/>
          <p:nvPr>
            <p:ph idx="4" type="pic"/>
          </p:nvPr>
        </p:nvSpPr>
        <p:spPr>
          <a:xfrm>
            <a:off x="6985000" y="3414889"/>
            <a:ext cx="5610225" cy="5608638"/>
          </a:xfrm>
          <a:prstGeom prst="rect">
            <a:avLst/>
          </a:prstGeom>
          <a:solidFill>
            <a:srgbClr val="FFFFFF"/>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13" name="Google Shape;213;p204"/>
          <p:cNvSpPr/>
          <p:nvPr>
            <p:ph idx="5" type="pic"/>
          </p:nvPr>
        </p:nvSpPr>
        <p:spPr>
          <a:xfrm>
            <a:off x="16614775" y="3413302"/>
            <a:ext cx="5595938" cy="5613400"/>
          </a:xfrm>
          <a:prstGeom prst="rect">
            <a:avLst/>
          </a:prstGeom>
          <a:solidFill>
            <a:srgbClr val="FFFFFF"/>
          </a:solidFill>
          <a:ln>
            <a:noFill/>
          </a:ln>
          <a:effectLst>
            <a:outerShdw blurRad="1270000" sx="102000" rotWithShape="0" algn="ctr" sy="102000">
              <a:srgbClr val="4B4D64">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
                                  </p:stCondLst>
                                  <p:childTnLst>
                                    <p:set>
                                      <p:cBhvr>
                                        <p:cTn dur="1" fill="hold">
                                          <p:stCondLst>
                                            <p:cond delay="0"/>
                                          </p:stCondLst>
                                        </p:cTn>
                                        <p:tgtEl>
                                          <p:spTgt spid="210"/>
                                        </p:tgtEl>
                                        <p:attrNameLst>
                                          <p:attrName>style.visibility</p:attrName>
                                        </p:attrNameLst>
                                      </p:cBhvr>
                                      <p:to>
                                        <p:strVal val="visible"/>
                                      </p:to>
                                    </p:set>
                                    <p:animEffect filter="fade" transition="in">
                                      <p:cBhvr>
                                        <p:cTn dur="750"/>
                                        <p:tgtEl>
                                          <p:spTgt spid="21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750"/>
                                        <p:tgtEl>
                                          <p:spTgt spid="212"/>
                                        </p:tgtEl>
                                      </p:cBhvr>
                                    </p:animEffect>
                                  </p:childTnLst>
                                </p:cTn>
                              </p:par>
                              <p:par>
                                <p:cTn fill="hold" nodeType="withEffect" presetClass="entr" presetID="10" presetSubtype="0">
                                  <p:stCondLst>
                                    <p:cond delay="100"/>
                                  </p:stCondLst>
                                  <p:childTnLst>
                                    <p:set>
                                      <p:cBhvr>
                                        <p:cTn dur="1" fill="hold">
                                          <p:stCondLst>
                                            <p:cond delay="0"/>
                                          </p:stCondLst>
                                        </p:cTn>
                                        <p:tgtEl>
                                          <p:spTgt spid="211"/>
                                        </p:tgtEl>
                                        <p:attrNameLst>
                                          <p:attrName>style.visibility</p:attrName>
                                        </p:attrNameLst>
                                      </p:cBhvr>
                                      <p:to>
                                        <p:strVal val="visible"/>
                                      </p:to>
                                    </p:set>
                                    <p:animEffect filter="fade" transition="in">
                                      <p:cBhvr>
                                        <p:cTn dur="750"/>
                                        <p:tgtEl>
                                          <p:spTgt spid="21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75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Our projects #2">
  <p:cSld name="07_Our projects #2">
    <p:spTree>
      <p:nvGrpSpPr>
        <p:cNvPr id="214" name="Shape 214"/>
        <p:cNvGrpSpPr/>
        <p:nvPr/>
      </p:nvGrpSpPr>
      <p:grpSpPr>
        <a:xfrm>
          <a:off x="0" y="0"/>
          <a:ext cx="0" cy="0"/>
          <a:chOff x="0" y="0"/>
          <a:chExt cx="0" cy="0"/>
        </a:xfrm>
      </p:grpSpPr>
      <p:sp>
        <p:nvSpPr>
          <p:cNvPr id="215" name="Google Shape;215;p205"/>
          <p:cNvSpPr/>
          <p:nvPr>
            <p:ph idx="2" type="pic"/>
          </p:nvPr>
        </p:nvSpPr>
        <p:spPr>
          <a:xfrm>
            <a:off x="7053263" y="2668588"/>
            <a:ext cx="5138737" cy="78200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16" name="Google Shape;216;p205"/>
          <p:cNvSpPr/>
          <p:nvPr>
            <p:ph idx="3" type="pic"/>
          </p:nvPr>
        </p:nvSpPr>
        <p:spPr>
          <a:xfrm>
            <a:off x="13149263" y="2292350"/>
            <a:ext cx="5138737" cy="65627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17" name="Google Shape;217;p205"/>
          <p:cNvSpPr/>
          <p:nvPr>
            <p:ph idx="4" type="pic"/>
          </p:nvPr>
        </p:nvSpPr>
        <p:spPr>
          <a:xfrm>
            <a:off x="19245263" y="2668588"/>
            <a:ext cx="5138737" cy="78200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Our projects #2">
  <p:cSld name="08_Our projects #2">
    <p:spTree>
      <p:nvGrpSpPr>
        <p:cNvPr id="218" name="Shape 218"/>
        <p:cNvGrpSpPr/>
        <p:nvPr/>
      </p:nvGrpSpPr>
      <p:grpSpPr>
        <a:xfrm>
          <a:off x="0" y="0"/>
          <a:ext cx="0" cy="0"/>
          <a:chOff x="0" y="0"/>
          <a:chExt cx="0" cy="0"/>
        </a:xfrm>
      </p:grpSpPr>
      <p:sp>
        <p:nvSpPr>
          <p:cNvPr id="219" name="Google Shape;219;p206"/>
          <p:cNvSpPr/>
          <p:nvPr>
            <p:ph idx="2" type="pic"/>
          </p:nvPr>
        </p:nvSpPr>
        <p:spPr>
          <a:xfrm>
            <a:off x="0" y="2051050"/>
            <a:ext cx="7085013" cy="10039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0" name="Google Shape;220;p206"/>
          <p:cNvSpPr/>
          <p:nvPr>
            <p:ph idx="3" type="pic"/>
          </p:nvPr>
        </p:nvSpPr>
        <p:spPr>
          <a:xfrm>
            <a:off x="7600950" y="2051050"/>
            <a:ext cx="7875588" cy="47609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1" name="Google Shape;221;p206"/>
          <p:cNvSpPr/>
          <p:nvPr>
            <p:ph idx="4" type="pic"/>
          </p:nvPr>
        </p:nvSpPr>
        <p:spPr>
          <a:xfrm>
            <a:off x="15992475" y="2051050"/>
            <a:ext cx="7875588" cy="47609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2" name="Google Shape;222;p206"/>
          <p:cNvSpPr/>
          <p:nvPr>
            <p:ph idx="5" type="pic"/>
          </p:nvPr>
        </p:nvSpPr>
        <p:spPr>
          <a:xfrm>
            <a:off x="7600950" y="7327900"/>
            <a:ext cx="7875588" cy="4762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3" name="Google Shape;223;p206"/>
          <p:cNvSpPr/>
          <p:nvPr>
            <p:ph idx="6" type="pic"/>
          </p:nvPr>
        </p:nvSpPr>
        <p:spPr>
          <a:xfrm>
            <a:off x="15992475" y="7327900"/>
            <a:ext cx="7875588" cy="4762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Reviews #1">
  <p:cSld name="09_Reviews #1">
    <p:spTree>
      <p:nvGrpSpPr>
        <p:cNvPr id="224" name="Shape 224"/>
        <p:cNvGrpSpPr/>
        <p:nvPr/>
      </p:nvGrpSpPr>
      <p:grpSpPr>
        <a:xfrm>
          <a:off x="0" y="0"/>
          <a:ext cx="0" cy="0"/>
          <a:chOff x="0" y="0"/>
          <a:chExt cx="0" cy="0"/>
        </a:xfrm>
      </p:grpSpPr>
      <p:sp>
        <p:nvSpPr>
          <p:cNvPr id="225" name="Google Shape;225;p207"/>
          <p:cNvSpPr/>
          <p:nvPr>
            <p:ph idx="2" type="pic"/>
          </p:nvPr>
        </p:nvSpPr>
        <p:spPr>
          <a:xfrm>
            <a:off x="2184017" y="5260564"/>
            <a:ext cx="2626754" cy="262675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6" name="Google Shape;226;p207"/>
          <p:cNvSpPr/>
          <p:nvPr>
            <p:ph idx="3" type="pic"/>
          </p:nvPr>
        </p:nvSpPr>
        <p:spPr>
          <a:xfrm>
            <a:off x="5224142" y="8204316"/>
            <a:ext cx="3155353" cy="31553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7" name="Google Shape;227;p207"/>
          <p:cNvSpPr/>
          <p:nvPr>
            <p:ph idx="4" type="pic"/>
          </p:nvPr>
        </p:nvSpPr>
        <p:spPr>
          <a:xfrm>
            <a:off x="9890909" y="2255892"/>
            <a:ext cx="4602099" cy="460211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8" name="Google Shape;228;p207"/>
          <p:cNvSpPr/>
          <p:nvPr>
            <p:ph idx="5" type="pic"/>
          </p:nvPr>
        </p:nvSpPr>
        <p:spPr>
          <a:xfrm>
            <a:off x="16004428" y="8204316"/>
            <a:ext cx="3155352" cy="31553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29" name="Google Shape;229;p207"/>
          <p:cNvSpPr/>
          <p:nvPr>
            <p:ph idx="6" type="pic"/>
          </p:nvPr>
        </p:nvSpPr>
        <p:spPr>
          <a:xfrm>
            <a:off x="19573148" y="5260564"/>
            <a:ext cx="2626756" cy="262613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50"/>
                                  </p:stCondLst>
                                  <p:childTnLst>
                                    <p:set>
                                      <p:cBhvr>
                                        <p:cTn dur="1" fill="hold">
                                          <p:stCondLst>
                                            <p:cond delay="0"/>
                                          </p:stCondLst>
                                        </p:cTn>
                                        <p:tgtEl>
                                          <p:spTgt spid="225"/>
                                        </p:tgtEl>
                                        <p:attrNameLst>
                                          <p:attrName>style.visibility</p:attrName>
                                        </p:attrNameLst>
                                      </p:cBhvr>
                                      <p:to>
                                        <p:strVal val="visible"/>
                                      </p:to>
                                    </p:set>
                                    <p:animEffect filter="fade" transition="in">
                                      <p:cBhvr>
                                        <p:cTn dur="750"/>
                                        <p:tgtEl>
                                          <p:spTgt spid="225"/>
                                        </p:tgtEl>
                                      </p:cBhvr>
                                    </p:animEffect>
                                  </p:childTnLst>
                                </p:cTn>
                              </p:par>
                            </p:childTnLst>
                          </p:cTn>
                        </p:par>
                        <p:par>
                          <p:cTn fill="hold">
                            <p:stCondLst>
                              <p:cond delay="750"/>
                            </p:stCondLst>
                            <p:childTnLst>
                              <p:par>
                                <p:cTn fill="hold" nodeType="afterEffect" presetClass="entr" presetID="10" presetSubtype="0">
                                  <p:stCondLst>
                                    <p:cond delay="250"/>
                                  </p:stCondLst>
                                  <p:childTnLst>
                                    <p:set>
                                      <p:cBhvr>
                                        <p:cTn dur="1" fill="hold">
                                          <p:stCondLst>
                                            <p:cond delay="0"/>
                                          </p:stCondLst>
                                        </p:cTn>
                                        <p:tgtEl>
                                          <p:spTgt spid="226"/>
                                        </p:tgtEl>
                                        <p:attrNameLst>
                                          <p:attrName>style.visibility</p:attrName>
                                        </p:attrNameLst>
                                      </p:cBhvr>
                                      <p:to>
                                        <p:strVal val="visible"/>
                                      </p:to>
                                    </p:set>
                                    <p:animEffect filter="fade" transition="in">
                                      <p:cBhvr>
                                        <p:cTn dur="750"/>
                                        <p:tgtEl>
                                          <p:spTgt spid="226"/>
                                        </p:tgtEl>
                                      </p:cBhvr>
                                    </p:animEffect>
                                  </p:childTnLst>
                                </p:cTn>
                              </p:par>
                            </p:childTnLst>
                          </p:cTn>
                        </p:par>
                        <p:par>
                          <p:cTn fill="hold">
                            <p:stCondLst>
                              <p:cond delay="1500"/>
                            </p:stCondLst>
                            <p:childTnLst>
                              <p:par>
                                <p:cTn fill="hold" nodeType="afterEffect" presetClass="entr" presetID="10" presetSubtype="0">
                                  <p:stCondLst>
                                    <p:cond delay="450"/>
                                  </p:stCondLst>
                                  <p:childTnLst>
                                    <p:set>
                                      <p:cBhvr>
                                        <p:cTn dur="1" fill="hold">
                                          <p:stCondLst>
                                            <p:cond delay="0"/>
                                          </p:stCondLst>
                                        </p:cTn>
                                        <p:tgtEl>
                                          <p:spTgt spid="227"/>
                                        </p:tgtEl>
                                        <p:attrNameLst>
                                          <p:attrName>style.visibility</p:attrName>
                                        </p:attrNameLst>
                                      </p:cBhvr>
                                      <p:to>
                                        <p:strVal val="visible"/>
                                      </p:to>
                                    </p:set>
                                    <p:animEffect filter="fade" transition="in">
                                      <p:cBhvr>
                                        <p:cTn dur="750"/>
                                        <p:tgtEl>
                                          <p:spTgt spid="227"/>
                                        </p:tgtEl>
                                      </p:cBhvr>
                                    </p:animEffect>
                                  </p:childTnLst>
                                </p:cTn>
                              </p:par>
                            </p:childTnLst>
                          </p:cTn>
                        </p:par>
                        <p:par>
                          <p:cTn fill="hold">
                            <p:stCondLst>
                              <p:cond delay="2250"/>
                            </p:stCondLst>
                            <p:childTnLst>
                              <p:par>
                                <p:cTn fill="hold" nodeType="afterEffect" presetClass="entr" presetID="10" presetSubtype="0">
                                  <p:stCondLst>
                                    <p:cond delay="250"/>
                                  </p:stCondLst>
                                  <p:childTnLst>
                                    <p:set>
                                      <p:cBhvr>
                                        <p:cTn dur="1" fill="hold">
                                          <p:stCondLst>
                                            <p:cond delay="0"/>
                                          </p:stCondLst>
                                        </p:cTn>
                                        <p:tgtEl>
                                          <p:spTgt spid="228"/>
                                        </p:tgtEl>
                                        <p:attrNameLst>
                                          <p:attrName>style.visibility</p:attrName>
                                        </p:attrNameLst>
                                      </p:cBhvr>
                                      <p:to>
                                        <p:strVal val="visible"/>
                                      </p:to>
                                    </p:set>
                                    <p:animEffect filter="fade" transition="in">
                                      <p:cBhvr>
                                        <p:cTn dur="750"/>
                                        <p:tgtEl>
                                          <p:spTgt spid="228"/>
                                        </p:tgtEl>
                                      </p:cBhvr>
                                    </p:animEffect>
                                  </p:childTnLst>
                                </p:cTn>
                              </p:par>
                            </p:childTnLst>
                          </p:cTn>
                        </p:par>
                        <p:par>
                          <p:cTn fill="hold">
                            <p:stCondLst>
                              <p:cond delay="3000"/>
                            </p:stCondLst>
                            <p:childTnLst>
                              <p:par>
                                <p:cTn fill="hold" nodeType="afterEffect" presetClass="entr" presetID="10" presetSubtype="0">
                                  <p:stCondLst>
                                    <p:cond delay="350"/>
                                  </p:stCondLst>
                                  <p:childTnLst>
                                    <p:set>
                                      <p:cBhvr>
                                        <p:cTn dur="1" fill="hold">
                                          <p:stCondLst>
                                            <p:cond delay="0"/>
                                          </p:stCondLst>
                                        </p:cTn>
                                        <p:tgtEl>
                                          <p:spTgt spid="229"/>
                                        </p:tgtEl>
                                        <p:attrNameLst>
                                          <p:attrName>style.visibility</p:attrName>
                                        </p:attrNameLst>
                                      </p:cBhvr>
                                      <p:to>
                                        <p:strVal val="visible"/>
                                      </p:to>
                                    </p:set>
                                    <p:animEffect filter="fade" transition="in">
                                      <p:cBhvr>
                                        <p:cTn dur="75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Performance slide">
  <p:cSld name="01_Performance slide">
    <p:spTree>
      <p:nvGrpSpPr>
        <p:cNvPr id="22" name="Shape 22"/>
        <p:cNvGrpSpPr/>
        <p:nvPr/>
      </p:nvGrpSpPr>
      <p:grpSpPr>
        <a:xfrm>
          <a:off x="0" y="0"/>
          <a:ext cx="0" cy="0"/>
          <a:chOff x="0" y="0"/>
          <a:chExt cx="0" cy="0"/>
        </a:xfrm>
      </p:grpSpPr>
      <p:sp>
        <p:nvSpPr>
          <p:cNvPr id="23" name="Google Shape;23;p174"/>
          <p:cNvSpPr/>
          <p:nvPr>
            <p:ph idx="2" type="pic"/>
          </p:nvPr>
        </p:nvSpPr>
        <p:spPr>
          <a:xfrm>
            <a:off x="12150725" y="4031754"/>
            <a:ext cx="9139238" cy="5651500"/>
          </a:xfrm>
          <a:prstGeom prst="rect">
            <a:avLst/>
          </a:prstGeom>
          <a:solidFill>
            <a:schemeClr val="lt1"/>
          </a:solidFill>
          <a:ln>
            <a:noFill/>
          </a:ln>
          <a:effectLst>
            <a:outerShdw blurRad="1270000" sx="102000" rotWithShape="0" algn="ctr" sy="102000">
              <a:srgbClr val="4B4D64">
                <a:alpha val="4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1000"/>
                                        <p:tgtEl>
                                          <p:spTgt spid="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Meet the team #1" showMasterSp="0">
  <p:cSld name="02_Meet the team #1">
    <p:spTree>
      <p:nvGrpSpPr>
        <p:cNvPr id="24" name="Shape 24"/>
        <p:cNvGrpSpPr/>
        <p:nvPr/>
      </p:nvGrpSpPr>
      <p:grpSpPr>
        <a:xfrm>
          <a:off x="0" y="0"/>
          <a:ext cx="0" cy="0"/>
          <a:chOff x="0" y="0"/>
          <a:chExt cx="0" cy="0"/>
        </a:xfrm>
      </p:grpSpPr>
      <p:sp>
        <p:nvSpPr>
          <p:cNvPr id="25" name="Google Shape;25;p175"/>
          <p:cNvSpPr/>
          <p:nvPr>
            <p:ph idx="2" type="pic"/>
          </p:nvPr>
        </p:nvSpPr>
        <p:spPr>
          <a:xfrm>
            <a:off x="2121358" y="4054307"/>
            <a:ext cx="4235552" cy="4235539"/>
          </a:xfrm>
          <a:prstGeom prst="rect">
            <a:avLst/>
          </a:prstGeom>
          <a:solidFill>
            <a:schemeClr val="lt1"/>
          </a:solidFill>
          <a:ln>
            <a:noFill/>
          </a:ln>
          <a:effectLst>
            <a:outerShdw blurRad="1270000" sx="102000" rotWithShape="0" algn="ctr" sy="102000">
              <a:srgbClr val="222342">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6" name="Google Shape;26;p175"/>
          <p:cNvSpPr/>
          <p:nvPr>
            <p:ph idx="3" type="pic"/>
          </p:nvPr>
        </p:nvSpPr>
        <p:spPr>
          <a:xfrm>
            <a:off x="7423249" y="5089850"/>
            <a:ext cx="4235538" cy="4235539"/>
          </a:xfrm>
          <a:prstGeom prst="rect">
            <a:avLst/>
          </a:prstGeom>
          <a:solidFill>
            <a:schemeClr val="lt1"/>
          </a:solidFill>
          <a:ln>
            <a:noFill/>
          </a:ln>
          <a:effectLst>
            <a:outerShdw blurRad="1270000" sx="102000" rotWithShape="0" algn="ctr" sy="102000">
              <a:srgbClr val="222342">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7" name="Google Shape;27;p175"/>
          <p:cNvSpPr/>
          <p:nvPr>
            <p:ph idx="4" type="pic"/>
          </p:nvPr>
        </p:nvSpPr>
        <p:spPr>
          <a:xfrm>
            <a:off x="12725140" y="4054308"/>
            <a:ext cx="4235539" cy="4235539"/>
          </a:xfrm>
          <a:prstGeom prst="rect">
            <a:avLst/>
          </a:prstGeom>
          <a:solidFill>
            <a:schemeClr val="lt1"/>
          </a:solidFill>
          <a:ln>
            <a:noFill/>
          </a:ln>
          <a:effectLst>
            <a:outerShdw blurRad="1270000" sx="102000" rotWithShape="0" algn="ctr" sy="102000">
              <a:srgbClr val="222342">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28" name="Google Shape;28;p175"/>
          <p:cNvSpPr/>
          <p:nvPr>
            <p:ph idx="5" type="pic"/>
          </p:nvPr>
        </p:nvSpPr>
        <p:spPr>
          <a:xfrm>
            <a:off x="18027016" y="5089850"/>
            <a:ext cx="4235552" cy="4235539"/>
          </a:xfrm>
          <a:prstGeom prst="rect">
            <a:avLst/>
          </a:prstGeom>
          <a:solidFill>
            <a:schemeClr val="lt1"/>
          </a:solidFill>
          <a:ln>
            <a:noFill/>
          </a:ln>
          <a:effectLst>
            <a:outerShdw blurRad="1270000" sx="102000" rotWithShape="0" algn="ctr" sy="102000">
              <a:srgbClr val="222342">
                <a:alpha val="2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750"/>
                                        <p:tgtEl>
                                          <p:spTgt spid="25"/>
                                        </p:tgtEl>
                                      </p:cBhvr>
                                    </p:animEffect>
                                  </p:childTnLst>
                                </p:cTn>
                              </p:par>
                              <p:par>
                                <p:cTn fill="hold" nodeType="withEffect" presetClass="entr" presetID="10" presetSubtype="0">
                                  <p:stCondLst>
                                    <p:cond delay="200"/>
                                  </p:stCondLst>
                                  <p:childTnLst>
                                    <p:set>
                                      <p:cBhvr>
                                        <p:cTn dur="1" fill="hold">
                                          <p:stCondLst>
                                            <p:cond delay="0"/>
                                          </p:stCondLst>
                                        </p:cTn>
                                        <p:tgtEl>
                                          <p:spTgt spid="26"/>
                                        </p:tgtEl>
                                        <p:attrNameLst>
                                          <p:attrName>style.visibility</p:attrName>
                                        </p:attrNameLst>
                                      </p:cBhvr>
                                      <p:to>
                                        <p:strVal val="visible"/>
                                      </p:to>
                                    </p:set>
                                    <p:animEffect filter="fade" transition="in">
                                      <p:cBhvr>
                                        <p:cTn dur="750"/>
                                        <p:tgtEl>
                                          <p:spTgt spid="26"/>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750"/>
                                        <p:tgtEl>
                                          <p:spTgt spid="27"/>
                                        </p:tgtEl>
                                      </p:cBhvr>
                                    </p:animEffect>
                                  </p:childTnLst>
                                </p:cTn>
                              </p:par>
                              <p:par>
                                <p:cTn fill="hold" nodeType="withEffect" presetClass="entr" presetID="10" presetSubtype="0">
                                  <p:stCondLst>
                                    <p:cond delay="200"/>
                                  </p:stCondLst>
                                  <p:childTnLst>
                                    <p:set>
                                      <p:cBhvr>
                                        <p:cTn dur="1" fill="hold">
                                          <p:stCondLst>
                                            <p:cond delay="0"/>
                                          </p:stCondLst>
                                        </p:cTn>
                                        <p:tgtEl>
                                          <p:spTgt spid="28"/>
                                        </p:tgtEl>
                                        <p:attrNameLst>
                                          <p:attrName>style.visibility</p:attrName>
                                        </p:attrNameLst>
                                      </p:cBhvr>
                                      <p:to>
                                        <p:strVal val="visible"/>
                                      </p:to>
                                    </p:set>
                                    <p:animEffect filter="fade" transition="in">
                                      <p:cBhvr>
                                        <p:cTn dur="750"/>
                                        <p:tgtEl>
                                          <p:spTgt spid="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Personal page #3">
  <p:cSld name="33_Personal page #3">
    <p:spTree>
      <p:nvGrpSpPr>
        <p:cNvPr id="29" name="Shape 29"/>
        <p:cNvGrpSpPr/>
        <p:nvPr/>
      </p:nvGrpSpPr>
      <p:grpSpPr>
        <a:xfrm>
          <a:off x="0" y="0"/>
          <a:ext cx="0" cy="0"/>
          <a:chOff x="0" y="0"/>
          <a:chExt cx="0" cy="0"/>
        </a:xfrm>
      </p:grpSpPr>
      <p:sp>
        <p:nvSpPr>
          <p:cNvPr id="30" name="Google Shape;30;p180"/>
          <p:cNvSpPr/>
          <p:nvPr>
            <p:ph idx="2" type="pic"/>
          </p:nvPr>
        </p:nvSpPr>
        <p:spPr>
          <a:xfrm>
            <a:off x="1209675" y="2139950"/>
            <a:ext cx="7758113" cy="115760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100"/>
                                  </p:stCondLst>
                                  <p:childTnLst>
                                    <p:set>
                                      <p:cBhvr>
                                        <p:cTn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Placeholder #3">
  <p:cSld name="20_Placeholder #3">
    <p:spTree>
      <p:nvGrpSpPr>
        <p:cNvPr id="31" name="Shape 31"/>
        <p:cNvGrpSpPr/>
        <p:nvPr/>
      </p:nvGrpSpPr>
      <p:grpSpPr>
        <a:xfrm>
          <a:off x="0" y="0"/>
          <a:ext cx="0" cy="0"/>
          <a:chOff x="0" y="0"/>
          <a:chExt cx="0" cy="0"/>
        </a:xfrm>
      </p:grpSpPr>
      <p:sp>
        <p:nvSpPr>
          <p:cNvPr id="32" name="Google Shape;32;p183"/>
          <p:cNvSpPr/>
          <p:nvPr>
            <p:ph idx="2" type="pic"/>
          </p:nvPr>
        </p:nvSpPr>
        <p:spPr>
          <a:xfrm>
            <a:off x="2515209" y="2774130"/>
            <a:ext cx="9112593" cy="911260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750"/>
                                        <p:tgtEl>
                                          <p:spTgt spid="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Review #3">
  <p:cSld name="11_Review #3">
    <p:spTree>
      <p:nvGrpSpPr>
        <p:cNvPr id="33" name="Shape 33"/>
        <p:cNvGrpSpPr/>
        <p:nvPr/>
      </p:nvGrpSpPr>
      <p:grpSpPr>
        <a:xfrm>
          <a:off x="0" y="0"/>
          <a:ext cx="0" cy="0"/>
          <a:chOff x="0" y="0"/>
          <a:chExt cx="0" cy="0"/>
        </a:xfrm>
      </p:grpSpPr>
      <p:sp>
        <p:nvSpPr>
          <p:cNvPr id="34" name="Google Shape;34;p177"/>
          <p:cNvSpPr/>
          <p:nvPr>
            <p:ph idx="2" type="pic"/>
          </p:nvPr>
        </p:nvSpPr>
        <p:spPr>
          <a:xfrm>
            <a:off x="-231276" y="5669996"/>
            <a:ext cx="2039112" cy="2039112"/>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35" name="Google Shape;35;p177"/>
          <p:cNvSpPr/>
          <p:nvPr>
            <p:ph idx="3" type="pic"/>
          </p:nvPr>
        </p:nvSpPr>
        <p:spPr>
          <a:xfrm>
            <a:off x="2462263" y="2952284"/>
            <a:ext cx="3773030" cy="3773030"/>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36" name="Google Shape;36;p177"/>
          <p:cNvSpPr/>
          <p:nvPr>
            <p:ph idx="4" type="pic"/>
          </p:nvPr>
        </p:nvSpPr>
        <p:spPr>
          <a:xfrm>
            <a:off x="4207075" y="8237668"/>
            <a:ext cx="2172716" cy="2172716"/>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37" name="Google Shape;37;p177"/>
          <p:cNvSpPr/>
          <p:nvPr>
            <p:ph idx="5" type="pic"/>
          </p:nvPr>
        </p:nvSpPr>
        <p:spPr>
          <a:xfrm>
            <a:off x="6239521" y="5310977"/>
            <a:ext cx="2806522" cy="2806522"/>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38" name="Google Shape;38;p177"/>
          <p:cNvSpPr/>
          <p:nvPr>
            <p:ph idx="6" type="pic"/>
          </p:nvPr>
        </p:nvSpPr>
        <p:spPr>
          <a:xfrm>
            <a:off x="8408490" y="2052162"/>
            <a:ext cx="2806535" cy="2806522"/>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39" name="Google Shape;39;p177"/>
          <p:cNvSpPr/>
          <p:nvPr>
            <p:ph idx="7" type="pic"/>
          </p:nvPr>
        </p:nvSpPr>
        <p:spPr>
          <a:xfrm>
            <a:off x="10278545" y="4602402"/>
            <a:ext cx="4174287" cy="4174300"/>
          </a:xfrm>
          <a:prstGeom prst="rect">
            <a:avLst/>
          </a:prstGeom>
          <a:solidFill>
            <a:schemeClr val="lt1"/>
          </a:solidFill>
          <a:ln>
            <a:noFill/>
          </a:ln>
          <a:effectLst>
            <a:outerShdw blurRad="1270000" sx="102000" rotWithShape="0" algn="ctr" sy="102000">
              <a:srgbClr val="222342">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40" name="Google Shape;40;p177"/>
          <p:cNvSpPr/>
          <p:nvPr>
            <p:ph idx="8" type="pic"/>
          </p:nvPr>
        </p:nvSpPr>
        <p:spPr>
          <a:xfrm>
            <a:off x="14284823" y="2702857"/>
            <a:ext cx="2039112" cy="2039112"/>
          </a:xfrm>
          <a:prstGeom prst="rect">
            <a:avLst/>
          </a:prstGeom>
          <a:solidFill>
            <a:schemeClr val="lt1"/>
          </a:solidFill>
          <a:ln>
            <a:noFill/>
          </a:ln>
          <a:effectLst>
            <a:outerShdw blurRad="1270000" sx="102000" rotWithShape="0" algn="ctr" sy="102000">
              <a:srgbClr val="4B4D64">
                <a:alpha val="29019"/>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7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p:tgtEl>
                                          <p:spTgt spid="34"/>
                                        </p:tgtEl>
                                        <p:attrNameLst>
                                          <p:attrName>ppt_w</p:attrName>
                                        </p:attrNameLst>
                                      </p:cBhvr>
                                      <p:tavLst>
                                        <p:tav fmla="" tm="0">
                                          <p:val>
                                            <p:strVal val="0"/>
                                          </p:val>
                                        </p:tav>
                                        <p:tav fmla="" tm="100000">
                                          <p:val>
                                            <p:strVal val="#ppt_w"/>
                                          </p:val>
                                        </p:tav>
                                      </p:tavLst>
                                    </p:anim>
                                    <p:anim calcmode="lin" valueType="num">
                                      <p:cBhvr additive="base">
                                        <p:cTn dur="750"/>
                                        <p:tgtEl>
                                          <p:spTgt spid="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p:tgtEl>
                                          <p:spTgt spid="35"/>
                                        </p:tgtEl>
                                        <p:attrNameLst>
                                          <p:attrName>ppt_w</p:attrName>
                                        </p:attrNameLst>
                                      </p:cBhvr>
                                      <p:tavLst>
                                        <p:tav fmla="" tm="0">
                                          <p:val>
                                            <p:strVal val="0"/>
                                          </p:val>
                                        </p:tav>
                                        <p:tav fmla="" tm="100000">
                                          <p:val>
                                            <p:strVal val="#ppt_w"/>
                                          </p:val>
                                        </p:tav>
                                      </p:tavLst>
                                    </p:anim>
                                    <p:anim calcmode="lin" valueType="num">
                                      <p:cBhvr additive="base">
                                        <p:cTn dur="750"/>
                                        <p:tgtEl>
                                          <p:spTgt spid="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p:tgtEl>
                                          <p:spTgt spid="36"/>
                                        </p:tgtEl>
                                        <p:attrNameLst>
                                          <p:attrName>ppt_w</p:attrName>
                                        </p:attrNameLst>
                                      </p:cBhvr>
                                      <p:tavLst>
                                        <p:tav fmla="" tm="0">
                                          <p:val>
                                            <p:strVal val="0"/>
                                          </p:val>
                                        </p:tav>
                                        <p:tav fmla="" tm="100000">
                                          <p:val>
                                            <p:strVal val="#ppt_w"/>
                                          </p:val>
                                        </p:tav>
                                      </p:tavLst>
                                    </p:anim>
                                    <p:anim calcmode="lin" valueType="num">
                                      <p:cBhvr additive="base">
                                        <p:cTn dur="750"/>
                                        <p:tgtEl>
                                          <p:spTgt spid="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9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p:tgtEl>
                                          <p:spTgt spid="37"/>
                                        </p:tgtEl>
                                        <p:attrNameLst>
                                          <p:attrName>ppt_w</p:attrName>
                                        </p:attrNameLst>
                                      </p:cBhvr>
                                      <p:tavLst>
                                        <p:tav fmla="" tm="0">
                                          <p:val>
                                            <p:strVal val="0"/>
                                          </p:val>
                                        </p:tav>
                                        <p:tav fmla="" tm="100000">
                                          <p:val>
                                            <p:strVal val="#ppt_w"/>
                                          </p:val>
                                        </p:tav>
                                      </p:tavLst>
                                    </p:anim>
                                    <p:anim calcmode="lin" valueType="num">
                                      <p:cBhvr additive="base">
                                        <p:cTn dur="750"/>
                                        <p:tgtEl>
                                          <p:spTgt spid="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p:tgtEl>
                                          <p:spTgt spid="38"/>
                                        </p:tgtEl>
                                        <p:attrNameLst>
                                          <p:attrName>ppt_w</p:attrName>
                                        </p:attrNameLst>
                                      </p:cBhvr>
                                      <p:tavLst>
                                        <p:tav fmla="" tm="0">
                                          <p:val>
                                            <p:strVal val="0"/>
                                          </p:val>
                                        </p:tav>
                                        <p:tav fmla="" tm="100000">
                                          <p:val>
                                            <p:strVal val="#ppt_w"/>
                                          </p:val>
                                        </p:tav>
                                      </p:tavLst>
                                    </p:anim>
                                    <p:anim calcmode="lin" valueType="num">
                                      <p:cBhvr additive="base">
                                        <p:cTn dur="750"/>
                                        <p:tgtEl>
                                          <p:spTgt spid="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2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p:tgtEl>
                                          <p:spTgt spid="39"/>
                                        </p:tgtEl>
                                        <p:attrNameLst>
                                          <p:attrName>ppt_w</p:attrName>
                                        </p:attrNameLst>
                                      </p:cBhvr>
                                      <p:tavLst>
                                        <p:tav fmla="" tm="0">
                                          <p:val>
                                            <p:strVal val="0"/>
                                          </p:val>
                                        </p:tav>
                                        <p:tav fmla="" tm="100000">
                                          <p:val>
                                            <p:strVal val="#ppt_w"/>
                                          </p:val>
                                        </p:tav>
                                      </p:tavLst>
                                    </p:anim>
                                    <p:anim calcmode="lin" valueType="num">
                                      <p:cBhvr additive="base">
                                        <p:cTn dur="750"/>
                                        <p:tgtEl>
                                          <p:spTgt spid="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3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p:tgtEl>
                                          <p:spTgt spid="40"/>
                                        </p:tgtEl>
                                        <p:attrNameLst>
                                          <p:attrName>ppt_w</p:attrName>
                                        </p:attrNameLst>
                                      </p:cBhvr>
                                      <p:tavLst>
                                        <p:tav fmla="" tm="0">
                                          <p:val>
                                            <p:strVal val="0"/>
                                          </p:val>
                                        </p:tav>
                                        <p:tav fmla="" tm="100000">
                                          <p:val>
                                            <p:strVal val="#ppt_w"/>
                                          </p:val>
                                        </p:tav>
                                      </p:tavLst>
                                    </p:anim>
                                    <p:anim calcmode="lin" valueType="num">
                                      <p:cBhvr additive="base">
                                        <p:cTn dur="750"/>
                                        <p:tgtEl>
                                          <p:spTgt spid="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Device #4">
  <p:cSld name="16_Device #4">
    <p:spTree>
      <p:nvGrpSpPr>
        <p:cNvPr id="41" name="Shape 41"/>
        <p:cNvGrpSpPr/>
        <p:nvPr/>
      </p:nvGrpSpPr>
      <p:grpSpPr>
        <a:xfrm>
          <a:off x="0" y="0"/>
          <a:ext cx="0" cy="0"/>
          <a:chOff x="0" y="0"/>
          <a:chExt cx="0" cy="0"/>
        </a:xfrm>
      </p:grpSpPr>
      <p:grpSp>
        <p:nvGrpSpPr>
          <p:cNvPr id="42" name="Google Shape;42;p179"/>
          <p:cNvGrpSpPr/>
          <p:nvPr/>
        </p:nvGrpSpPr>
        <p:grpSpPr>
          <a:xfrm>
            <a:off x="9598558" y="2089169"/>
            <a:ext cx="5186681" cy="10315701"/>
            <a:chOff x="9598558" y="2089169"/>
            <a:chExt cx="5186681" cy="10315701"/>
          </a:xfrm>
        </p:grpSpPr>
        <p:sp>
          <p:nvSpPr>
            <p:cNvPr id="43" name="Google Shape;43;p179"/>
            <p:cNvSpPr/>
            <p:nvPr/>
          </p:nvSpPr>
          <p:spPr>
            <a:xfrm>
              <a:off x="9676439" y="2089169"/>
              <a:ext cx="5030922" cy="10315701"/>
            </a:xfrm>
            <a:custGeom>
              <a:rect b="b" l="l" r="r" t="t"/>
              <a:pathLst>
                <a:path extrusionOk="0" h="11026914" w="5377776">
                  <a:moveTo>
                    <a:pt x="816863" y="11026914"/>
                  </a:moveTo>
                  <a:cubicBezTo>
                    <a:pt x="366445" y="11026914"/>
                    <a:pt x="0" y="10660468"/>
                    <a:pt x="0" y="10210050"/>
                  </a:cubicBezTo>
                  <a:lnTo>
                    <a:pt x="0" y="816863"/>
                  </a:lnTo>
                  <a:cubicBezTo>
                    <a:pt x="0" y="366445"/>
                    <a:pt x="366445" y="0"/>
                    <a:pt x="816863" y="0"/>
                  </a:cubicBezTo>
                  <a:lnTo>
                    <a:pt x="4560912" y="0"/>
                  </a:lnTo>
                  <a:cubicBezTo>
                    <a:pt x="5011331" y="0"/>
                    <a:pt x="5377776" y="366445"/>
                    <a:pt x="5377776" y="816863"/>
                  </a:cubicBezTo>
                  <a:lnTo>
                    <a:pt x="5377776" y="10210050"/>
                  </a:lnTo>
                  <a:cubicBezTo>
                    <a:pt x="5377776" y="10660468"/>
                    <a:pt x="5011331" y="11026914"/>
                    <a:pt x="4560912" y="11026914"/>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nvGrpSpPr>
            <p:cNvPr id="44" name="Google Shape;44;p179"/>
            <p:cNvGrpSpPr/>
            <p:nvPr/>
          </p:nvGrpSpPr>
          <p:grpSpPr>
            <a:xfrm>
              <a:off x="9598558" y="4150635"/>
              <a:ext cx="5186681" cy="1796221"/>
              <a:chOff x="5157914" y="3581562"/>
              <a:chExt cx="5544275" cy="1920061"/>
            </a:xfrm>
          </p:grpSpPr>
          <p:sp>
            <p:nvSpPr>
              <p:cNvPr id="45" name="Google Shape;45;p179"/>
              <p:cNvSpPr/>
              <p:nvPr/>
            </p:nvSpPr>
            <p:spPr>
              <a:xfrm>
                <a:off x="10618941" y="3888035"/>
                <a:ext cx="83248" cy="1284960"/>
              </a:xfrm>
              <a:custGeom>
                <a:rect b="b" l="l" r="r" t="t"/>
                <a:pathLst>
                  <a:path extrusionOk="0" h="1284960" w="83248">
                    <a:moveTo>
                      <a:pt x="39217" y="1284960"/>
                    </a:moveTo>
                    <a:lnTo>
                      <a:pt x="0" y="1284960"/>
                    </a:lnTo>
                    <a:lnTo>
                      <a:pt x="0" y="0"/>
                    </a:lnTo>
                    <a:lnTo>
                      <a:pt x="39217" y="0"/>
                    </a:lnTo>
                    <a:cubicBezTo>
                      <a:pt x="63538" y="0"/>
                      <a:pt x="83248" y="19710"/>
                      <a:pt x="83248" y="44030"/>
                    </a:cubicBezTo>
                    <a:lnTo>
                      <a:pt x="83248" y="1240929"/>
                    </a:lnTo>
                    <a:cubicBezTo>
                      <a:pt x="83248" y="1265250"/>
                      <a:pt x="63538" y="1284960"/>
                      <a:pt x="39217" y="128496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6" name="Google Shape;46;p179"/>
              <p:cNvSpPr/>
              <p:nvPr/>
            </p:nvSpPr>
            <p:spPr>
              <a:xfrm>
                <a:off x="5157914" y="4644983"/>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7" name="Google Shape;47;p179"/>
              <p:cNvSpPr/>
              <p:nvPr/>
            </p:nvSpPr>
            <p:spPr>
              <a:xfrm>
                <a:off x="5157914" y="3581562"/>
                <a:ext cx="83249" cy="856640"/>
              </a:xfrm>
              <a:custGeom>
                <a:rect b="b" l="l" r="r" t="t"/>
                <a:pathLst>
                  <a:path extrusionOk="0" h="856640" w="83248">
                    <a:moveTo>
                      <a:pt x="44030" y="856640"/>
                    </a:moveTo>
                    <a:lnTo>
                      <a:pt x="83248" y="856640"/>
                    </a:lnTo>
                    <a:lnTo>
                      <a:pt x="83248" y="0"/>
                    </a:lnTo>
                    <a:lnTo>
                      <a:pt x="44030" y="0"/>
                    </a:lnTo>
                    <a:cubicBezTo>
                      <a:pt x="19710" y="0"/>
                      <a:pt x="0" y="19710"/>
                      <a:pt x="0" y="44018"/>
                    </a:cubicBezTo>
                    <a:lnTo>
                      <a:pt x="0" y="812609"/>
                    </a:lnTo>
                    <a:cubicBezTo>
                      <a:pt x="0" y="836929"/>
                      <a:pt x="19710" y="856640"/>
                      <a:pt x="44030" y="856640"/>
                    </a:cubicBezTo>
                    <a:close/>
                  </a:path>
                </a:pathLst>
              </a:custGeom>
              <a:solidFill>
                <a:srgbClr val="282E35"/>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grpSp>
      <p:sp>
        <p:nvSpPr>
          <p:cNvPr id="48" name="Google Shape;48;p179"/>
          <p:cNvSpPr/>
          <p:nvPr>
            <p:ph idx="2" type="pic"/>
          </p:nvPr>
        </p:nvSpPr>
        <p:spPr>
          <a:xfrm>
            <a:off x="9883699" y="2296421"/>
            <a:ext cx="4616409" cy="990118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slow">
    <p:wipe dir="r"/>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8822156985_0_241"/>
          <p:cNvSpPr/>
          <p:nvPr/>
        </p:nvSpPr>
        <p:spPr>
          <a:xfrm>
            <a:off x="15043277" y="7715250"/>
            <a:ext cx="995100" cy="6921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35" name="Google Shape;235;g8822156985_0_241"/>
          <p:cNvSpPr/>
          <p:nvPr/>
        </p:nvSpPr>
        <p:spPr>
          <a:xfrm>
            <a:off x="14847838" y="7422082"/>
            <a:ext cx="1386000" cy="1153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36" name="Google Shape;236;g8822156985_0_241"/>
          <p:cNvSpPr/>
          <p:nvPr/>
        </p:nvSpPr>
        <p:spPr>
          <a:xfrm>
            <a:off x="17054291" y="6008546"/>
            <a:ext cx="1034249" cy="2444407"/>
          </a:xfrm>
          <a:custGeom>
            <a:rect b="b" l="l" r="r" t="t"/>
            <a:pathLst>
              <a:path extrusionOk="0" h="2444407" w="1034249">
                <a:moveTo>
                  <a:pt x="684263" y="992784"/>
                </a:moveTo>
                <a:lnTo>
                  <a:pt x="986599" y="264629"/>
                </a:lnTo>
                <a:lnTo>
                  <a:pt x="869162" y="198170"/>
                </a:lnTo>
                <a:cubicBezTo>
                  <a:pt x="753249" y="132588"/>
                  <a:pt x="618629" y="82397"/>
                  <a:pt x="468972" y="48983"/>
                </a:cubicBezTo>
                <a:cubicBezTo>
                  <a:pt x="323126" y="16484"/>
                  <a:pt x="172732" y="0"/>
                  <a:pt x="21970" y="0"/>
                </a:cubicBezTo>
                <a:cubicBezTo>
                  <a:pt x="14592" y="0"/>
                  <a:pt x="7315" y="139"/>
                  <a:pt x="0" y="215"/>
                </a:cubicBezTo>
                <a:lnTo>
                  <a:pt x="0" y="2444407"/>
                </a:lnTo>
                <a:cubicBezTo>
                  <a:pt x="194716" y="2437650"/>
                  <a:pt x="366217" y="2403094"/>
                  <a:pt x="510476" y="2341270"/>
                </a:cubicBezTo>
                <a:cubicBezTo>
                  <a:pt x="679881" y="2268664"/>
                  <a:pt x="810590" y="2167051"/>
                  <a:pt x="898982" y="2039264"/>
                </a:cubicBezTo>
                <a:cubicBezTo>
                  <a:pt x="988733" y="1909470"/>
                  <a:pt x="1034249" y="1762709"/>
                  <a:pt x="1034249" y="1603082"/>
                </a:cubicBezTo>
                <a:cubicBezTo>
                  <a:pt x="1034249" y="1416164"/>
                  <a:pt x="980846" y="1263370"/>
                  <a:pt x="875512" y="1148892"/>
                </a:cubicBezTo>
                <a:cubicBezTo>
                  <a:pt x="818324" y="1086764"/>
                  <a:pt x="754354" y="1034592"/>
                  <a:pt x="684263" y="99278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37" name="Google Shape;237;g8822156985_0_241"/>
          <p:cNvSpPr/>
          <p:nvPr/>
        </p:nvSpPr>
        <p:spPr>
          <a:xfrm>
            <a:off x="16849870" y="5984094"/>
            <a:ext cx="1386000" cy="264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38" name="Google Shape;238;g8822156985_0_241"/>
          <p:cNvSpPr/>
          <p:nvPr/>
        </p:nvSpPr>
        <p:spPr>
          <a:xfrm>
            <a:off x="18503088" y="5959643"/>
            <a:ext cx="1649400" cy="204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39" name="Google Shape;239;g8822156985_0_241"/>
          <p:cNvSpPr/>
          <p:nvPr/>
        </p:nvSpPr>
        <p:spPr>
          <a:xfrm>
            <a:off x="4324142" y="6008546"/>
            <a:ext cx="917400" cy="255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40" name="Google Shape;240;g8822156985_0_241"/>
          <p:cNvSpPr/>
          <p:nvPr/>
        </p:nvSpPr>
        <p:spPr>
          <a:xfrm>
            <a:off x="11709398" y="6055347"/>
            <a:ext cx="1143901" cy="2398814"/>
          </a:xfrm>
          <a:custGeom>
            <a:rect b="b" l="l" r="r" t="t"/>
            <a:pathLst>
              <a:path extrusionOk="0" h="2398814" w="1143901">
                <a:moveTo>
                  <a:pt x="834186" y="2101634"/>
                </a:moveTo>
                <a:cubicBezTo>
                  <a:pt x="1039698" y="1902980"/>
                  <a:pt x="1143901" y="1626006"/>
                  <a:pt x="1143901" y="1278432"/>
                </a:cubicBezTo>
                <a:lnTo>
                  <a:pt x="1143901" y="0"/>
                </a:lnTo>
                <a:lnTo>
                  <a:pt x="160553" y="0"/>
                </a:lnTo>
                <a:lnTo>
                  <a:pt x="160553" y="1257947"/>
                </a:lnTo>
                <a:cubicBezTo>
                  <a:pt x="160553" y="1408036"/>
                  <a:pt x="130568" y="1468615"/>
                  <a:pt x="112687" y="1491361"/>
                </a:cubicBezTo>
                <a:cubicBezTo>
                  <a:pt x="96545" y="1511896"/>
                  <a:pt x="69151" y="1535493"/>
                  <a:pt x="0" y="1535493"/>
                </a:cubicBezTo>
                <a:lnTo>
                  <a:pt x="0" y="2398814"/>
                </a:lnTo>
                <a:cubicBezTo>
                  <a:pt x="350583" y="2397696"/>
                  <a:pt x="631266" y="2297798"/>
                  <a:pt x="834186" y="2101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41" name="Google Shape;241;g8822156985_0_241"/>
          <p:cNvSpPr/>
          <p:nvPr/>
        </p:nvSpPr>
        <p:spPr>
          <a:xfrm>
            <a:off x="11578550" y="5940920"/>
            <a:ext cx="1386000" cy="2691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42" name="Google Shape;242;g8822156985_0_241"/>
          <p:cNvSpPr/>
          <p:nvPr/>
        </p:nvSpPr>
        <p:spPr>
          <a:xfrm>
            <a:off x="8989537" y="7658323"/>
            <a:ext cx="1265100" cy="91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grpSp>
        <p:nvGrpSpPr>
          <p:cNvPr id="243" name="Google Shape;243;g8822156985_0_241"/>
          <p:cNvGrpSpPr/>
          <p:nvPr/>
        </p:nvGrpSpPr>
        <p:grpSpPr>
          <a:xfrm>
            <a:off x="14621380" y="-3024822"/>
            <a:ext cx="19765645" cy="19765645"/>
            <a:chOff x="14621380" y="-3024822"/>
            <a:chExt cx="19765645" cy="19765645"/>
          </a:xfrm>
        </p:grpSpPr>
        <p:sp>
          <p:nvSpPr>
            <p:cNvPr id="244" name="Google Shape;244;g8822156985_0_241"/>
            <p:cNvSpPr/>
            <p:nvPr/>
          </p:nvSpPr>
          <p:spPr>
            <a:xfrm>
              <a:off x="18819902" y="3613404"/>
              <a:ext cx="5564085" cy="8927655"/>
            </a:xfrm>
            <a:custGeom>
              <a:rect b="b" l="l" r="r" t="t"/>
              <a:pathLst>
                <a:path extrusionOk="0" h="8927655" w="5564085">
                  <a:moveTo>
                    <a:pt x="5564085" y="8927655"/>
                  </a:moveTo>
                  <a:cubicBezTo>
                    <a:pt x="2480233" y="8863672"/>
                    <a:pt x="0" y="6343777"/>
                    <a:pt x="0" y="3244596"/>
                  </a:cubicBezTo>
                  <a:cubicBezTo>
                    <a:pt x="0" y="2038451"/>
                    <a:pt x="375653" y="920038"/>
                    <a:pt x="1016368" y="0"/>
                  </a:cubicBezTo>
                </a:path>
              </a:pathLst>
            </a:custGeom>
            <a:noFill/>
            <a:ln cap="rnd" cmpd="sng" w="101325">
              <a:solidFill>
                <a:srgbClr val="4B4D64">
                  <a:alpha val="9019"/>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45" name="Google Shape;245;g8822156985_0_241"/>
            <p:cNvSpPr/>
            <p:nvPr/>
          </p:nvSpPr>
          <p:spPr>
            <a:xfrm>
              <a:off x="14621380" y="-3024822"/>
              <a:ext cx="19765645" cy="19765645"/>
            </a:xfrm>
            <a:custGeom>
              <a:rect b="b" l="l" r="r" t="t"/>
              <a:pathLst>
                <a:path extrusionOk="0" h="19765645" w="19765645">
                  <a:moveTo>
                    <a:pt x="9882822" y="0"/>
                  </a:moveTo>
                  <a:cubicBezTo>
                    <a:pt x="4424692" y="0"/>
                    <a:pt x="0" y="4424692"/>
                    <a:pt x="0" y="9882822"/>
                  </a:cubicBezTo>
                  <a:cubicBezTo>
                    <a:pt x="0" y="15340952"/>
                    <a:pt x="4424692" y="19765645"/>
                    <a:pt x="9882822" y="19765645"/>
                  </a:cubicBezTo>
                  <a:cubicBezTo>
                    <a:pt x="15340952" y="19765645"/>
                    <a:pt x="19765645" y="15340952"/>
                    <a:pt x="19765645" y="9882822"/>
                  </a:cubicBezTo>
                  <a:cubicBezTo>
                    <a:pt x="19765645" y="4424692"/>
                    <a:pt x="15340952" y="0"/>
                    <a:pt x="9882822" y="0"/>
                  </a:cubicBezTo>
                  <a:close/>
                  <a:moveTo>
                    <a:pt x="9882822" y="16169741"/>
                  </a:moveTo>
                  <a:cubicBezTo>
                    <a:pt x="6410655" y="16169741"/>
                    <a:pt x="3595903" y="13354989"/>
                    <a:pt x="3595903" y="9882822"/>
                  </a:cubicBezTo>
                  <a:cubicBezTo>
                    <a:pt x="3595903" y="6410655"/>
                    <a:pt x="6410655" y="3595903"/>
                    <a:pt x="9882822" y="3595903"/>
                  </a:cubicBezTo>
                  <a:cubicBezTo>
                    <a:pt x="13355002" y="3595903"/>
                    <a:pt x="16169741" y="6410655"/>
                    <a:pt x="16169741" y="9882822"/>
                  </a:cubicBezTo>
                  <a:cubicBezTo>
                    <a:pt x="16169741" y="13354989"/>
                    <a:pt x="13355002" y="16169741"/>
                    <a:pt x="9882822" y="161697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grpSp>
      <p:cxnSp>
        <p:nvCxnSpPr>
          <p:cNvPr id="246" name="Google Shape;246;g8822156985_0_241"/>
          <p:cNvCxnSpPr/>
          <p:nvPr/>
        </p:nvCxnSpPr>
        <p:spPr>
          <a:xfrm>
            <a:off x="12191999" y="-990600"/>
            <a:ext cx="0" cy="3192000"/>
          </a:xfrm>
          <a:prstGeom prst="straightConnector1">
            <a:avLst/>
          </a:prstGeom>
          <a:noFill/>
          <a:ln cap="rnd" cmpd="sng" w="101325">
            <a:solidFill>
              <a:srgbClr val="4B4D64">
                <a:alpha val="9019"/>
              </a:srgbClr>
            </a:solidFill>
            <a:prstDash val="solid"/>
            <a:round/>
            <a:headEnd len="sm" w="sm" type="none"/>
            <a:tailEnd len="sm" w="sm" type="none"/>
          </a:ln>
        </p:spPr>
      </p:cxnSp>
      <p:sp>
        <p:nvSpPr>
          <p:cNvPr id="247" name="Google Shape;247;g8822156985_0_241"/>
          <p:cNvSpPr/>
          <p:nvPr/>
        </p:nvSpPr>
        <p:spPr>
          <a:xfrm>
            <a:off x="-76200" y="3819753"/>
            <a:ext cx="24384000" cy="45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0"/>
              <a:buFont typeface="Arial"/>
              <a:buNone/>
            </a:pPr>
            <a:r>
              <a:rPr b="1" lang="en-US" sz="15000">
                <a:latin typeface="Lato"/>
                <a:ea typeface="Lato"/>
                <a:cs typeface="Lato"/>
                <a:sym typeface="Lato"/>
              </a:rPr>
              <a:t>Digital Marketing</a:t>
            </a:r>
            <a:endParaRPr b="1" sz="15000">
              <a:latin typeface="Lato"/>
              <a:ea typeface="Lato"/>
              <a:cs typeface="Lato"/>
              <a:sym typeface="Lato"/>
            </a:endParaRPr>
          </a:p>
          <a:p>
            <a:pPr indent="0" lvl="0" marL="0" marR="0" rtl="0" algn="ctr">
              <a:lnSpc>
                <a:spcPct val="100000"/>
              </a:lnSpc>
              <a:spcBef>
                <a:spcPts val="0"/>
              </a:spcBef>
              <a:spcAft>
                <a:spcPts val="0"/>
              </a:spcAft>
              <a:buClr>
                <a:srgbClr val="000000"/>
              </a:buClr>
              <a:buSzPts val="15000"/>
              <a:buFont typeface="Arial"/>
              <a:buNone/>
            </a:pPr>
            <a:r>
              <a:rPr b="1" i="0" lang="en-US" sz="15000" u="none" cap="none" strike="noStrike">
                <a:latin typeface="Lato"/>
                <a:ea typeface="Lato"/>
                <a:cs typeface="Lato"/>
                <a:sym typeface="Lato"/>
              </a:rPr>
              <a:t>Key Performance Indicators 2020</a:t>
            </a:r>
            <a:r>
              <a:rPr b="1" i="0" lang="en-US" sz="15000" u="none" cap="none" strike="noStrike">
                <a:solidFill>
                  <a:schemeClr val="dk2"/>
                </a:solidFill>
                <a:latin typeface="Lato"/>
                <a:ea typeface="Lato"/>
                <a:cs typeface="Lato"/>
                <a:sym typeface="Lato"/>
              </a:rPr>
              <a:t>   </a:t>
            </a:r>
            <a:endParaRPr b="1" i="0" sz="15000" u="none" cap="none" strike="noStrike">
              <a:solidFill>
                <a:schemeClr val="dk2"/>
              </a:solidFill>
              <a:latin typeface="Lato"/>
              <a:ea typeface="Lato"/>
              <a:cs typeface="Lato"/>
              <a:sym typeface="Lato"/>
            </a:endParaRPr>
          </a:p>
        </p:txBody>
      </p:sp>
      <p:pic>
        <p:nvPicPr>
          <p:cNvPr id="248" name="Google Shape;248;g8822156985_0_241"/>
          <p:cNvPicPr preferRelativeResize="0"/>
          <p:nvPr/>
        </p:nvPicPr>
        <p:blipFill rotWithShape="1">
          <a:blip r:embed="rId3">
            <a:alphaModFix/>
          </a:blip>
          <a:srcRect b="40185" l="18012" r="0" t="40962"/>
          <a:stretch/>
        </p:blipFill>
        <p:spPr>
          <a:xfrm>
            <a:off x="264925" y="11849354"/>
            <a:ext cx="7789149" cy="1790821"/>
          </a:xfrm>
          <a:prstGeom prst="rect">
            <a:avLst/>
          </a:prstGeom>
          <a:noFill/>
          <a:ln>
            <a:noFill/>
          </a:ln>
        </p:spPr>
      </p:pic>
      <p:sp>
        <p:nvSpPr>
          <p:cNvPr id="249" name="Google Shape;249;g8822156985_0_241"/>
          <p:cNvSpPr txBox="1"/>
          <p:nvPr/>
        </p:nvSpPr>
        <p:spPr>
          <a:xfrm>
            <a:off x="2052725" y="1844425"/>
            <a:ext cx="17914800" cy="209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8822156985_0_241"/>
          <p:cNvSpPr/>
          <p:nvPr/>
        </p:nvSpPr>
        <p:spPr>
          <a:xfrm>
            <a:off x="914400" y="6507675"/>
            <a:ext cx="26967599" cy="255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0"/>
              <a:buFont typeface="Arial"/>
              <a:buNone/>
            </a:pPr>
            <a:r>
              <a:rPr b="1" i="0" lang="en-US" sz="10000" u="none" cap="none" strike="noStrike">
                <a:solidFill>
                  <a:schemeClr val="lt2"/>
                </a:solidFill>
                <a:latin typeface="Lato"/>
                <a:ea typeface="Lato"/>
                <a:cs typeface="Lato"/>
                <a:sym typeface="Lato"/>
              </a:rPr>
              <a:t> </a:t>
            </a:r>
            <a:endParaRPr b="1" i="0" sz="10000" u="none" cap="none" strike="noStrike">
              <a:solidFill>
                <a:schemeClr val="lt2"/>
              </a:solidFill>
              <a:latin typeface="Lato"/>
              <a:ea typeface="Lato"/>
              <a:cs typeface="Lato"/>
              <a:sym typeface="Lato"/>
            </a:endParaRPr>
          </a:p>
        </p:txBody>
      </p:sp>
      <p:sp>
        <p:nvSpPr>
          <p:cNvPr id="251" name="Google Shape;251;g8822156985_0_241"/>
          <p:cNvSpPr txBox="1"/>
          <p:nvPr/>
        </p:nvSpPr>
        <p:spPr>
          <a:xfrm>
            <a:off x="873300" y="10919350"/>
            <a:ext cx="8779500" cy="11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US" sz="3000" u="none" cap="none" strike="noStrike">
                <a:solidFill>
                  <a:srgbClr val="000000"/>
                </a:solidFill>
                <a:latin typeface="Montserrat"/>
                <a:ea typeface="Montserrat"/>
                <a:cs typeface="Montserrat"/>
                <a:sym typeface="Montserrat"/>
              </a:rPr>
              <a:t>By: Valerie Jennings, CEO</a:t>
            </a:r>
            <a:r>
              <a:rPr b="1" lang="en-US" sz="3000">
                <a:latin typeface="Montserrat"/>
                <a:ea typeface="Montserrat"/>
                <a:cs typeface="Montserrat"/>
                <a:sym typeface="Montserrat"/>
              </a:rPr>
              <a:t> of JSMM</a:t>
            </a:r>
            <a:endParaRPr b="1" i="0" sz="3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400"/>
              </a:spcBef>
              <a:spcAft>
                <a:spcPts val="0"/>
              </a:spcAft>
              <a:buClr>
                <a:srgbClr val="000000"/>
              </a:buClr>
              <a:buSzPts val="3500"/>
              <a:buFont typeface="Arial"/>
              <a:buNone/>
            </a:pPr>
            <a:r>
              <a:t/>
            </a:r>
            <a:endParaRPr b="1" i="0" sz="3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750"/>
                                        <p:tgtEl>
                                          <p:spTgt spid="246"/>
                                        </p:tgtEl>
                                        <p:attrNameLst>
                                          <p:attrName>ppt_y</p:attrName>
                                        </p:attrNameLst>
                                      </p:cBhvr>
                                      <p:tavLst>
                                        <p:tav fmla="" tm="0">
                                          <p:val>
                                            <p:strVal val="#ppt_y-1"/>
                                          </p:val>
                                        </p:tav>
                                        <p:tav fmla="" tm="100000">
                                          <p:val>
                                            <p:strVal val="#ppt_y"/>
                                          </p:val>
                                        </p:tav>
                                      </p:tavLst>
                                    </p:anim>
                                  </p:childTnLst>
                                </p:cTn>
                              </p:par>
                            </p:childTnLst>
                          </p:cTn>
                        </p:par>
                        <p:par>
                          <p:cTn fill="hold">
                            <p:stCondLst>
                              <p:cond delay="750"/>
                            </p:stCondLst>
                            <p:childTnLst>
                              <p:par>
                                <p:cTn fill="hold" nodeType="afterEffect" presetClass="entr" presetID="2" presetSubtype="2">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750"/>
                                        <p:tgtEl>
                                          <p:spTgt spid="2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9012420a03_0_82"/>
          <p:cNvSpPr txBox="1"/>
          <p:nvPr/>
        </p:nvSpPr>
        <p:spPr>
          <a:xfrm>
            <a:off x="4991850" y="0"/>
            <a:ext cx="14400300" cy="206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8000">
                <a:latin typeface="Montserrat"/>
                <a:ea typeface="Montserrat"/>
                <a:cs typeface="Montserrat"/>
                <a:sym typeface="Montserrat"/>
              </a:rPr>
              <a:t>MarTech Tools</a:t>
            </a:r>
            <a:endParaRPr sz="8000">
              <a:latin typeface="Montserrat"/>
              <a:ea typeface="Montserrat"/>
              <a:cs typeface="Montserrat"/>
              <a:sym typeface="Montserrat"/>
            </a:endParaRPr>
          </a:p>
        </p:txBody>
      </p:sp>
      <p:sp>
        <p:nvSpPr>
          <p:cNvPr id="418" name="Google Shape;418;g9012420a03_0_82"/>
          <p:cNvSpPr/>
          <p:nvPr/>
        </p:nvSpPr>
        <p:spPr>
          <a:xfrm>
            <a:off x="474300" y="2682550"/>
            <a:ext cx="14060400" cy="7441800"/>
          </a:xfrm>
          <a:prstGeom prst="rect">
            <a:avLst/>
          </a:prstGeom>
          <a:solidFill>
            <a:srgbClr val="A5A6BB"/>
          </a:solidFill>
          <a:ln cap="flat" cmpd="sng" w="9525">
            <a:solidFill>
              <a:srgbClr val="A5A6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9012420a03_0_82"/>
          <p:cNvSpPr/>
          <p:nvPr/>
        </p:nvSpPr>
        <p:spPr>
          <a:xfrm>
            <a:off x="10198350" y="8730350"/>
            <a:ext cx="14060400" cy="4820700"/>
          </a:xfrm>
          <a:prstGeom prst="rect">
            <a:avLst/>
          </a:prstGeom>
          <a:solidFill>
            <a:srgbClr val="1FD2D2"/>
          </a:solidFill>
          <a:ln cap="flat" cmpd="sng" w="9525">
            <a:solidFill>
              <a:srgbClr val="A5A6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9012420a03_0_82"/>
          <p:cNvSpPr/>
          <p:nvPr/>
        </p:nvSpPr>
        <p:spPr>
          <a:xfrm>
            <a:off x="11432209" y="10742681"/>
            <a:ext cx="6413093" cy="6413093"/>
          </a:xfrm>
          <a:custGeom>
            <a:rect b="b" l="l" r="r" t="t"/>
            <a:pathLst>
              <a:path extrusionOk="0" h="6413093" w="6413093">
                <a:moveTo>
                  <a:pt x="0" y="3206546"/>
                </a:moveTo>
                <a:cubicBezTo>
                  <a:pt x="0" y="1435620"/>
                  <a:pt x="1435620" y="0"/>
                  <a:pt x="3206546" y="0"/>
                </a:cubicBezTo>
                <a:cubicBezTo>
                  <a:pt x="4977472" y="0"/>
                  <a:pt x="6413093" y="1435620"/>
                  <a:pt x="6413093" y="3206546"/>
                </a:cubicBezTo>
                <a:cubicBezTo>
                  <a:pt x="6413093" y="4977472"/>
                  <a:pt x="4977472" y="6413093"/>
                  <a:pt x="3206546" y="6413093"/>
                </a:cubicBezTo>
                <a:cubicBezTo>
                  <a:pt x="1435620" y="6413093"/>
                  <a:pt x="0" y="4977472"/>
                  <a:pt x="0" y="3206546"/>
                </a:cubicBezTo>
                <a:close/>
              </a:path>
            </a:pathLst>
          </a:cu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21" name="Google Shape;421;g9012420a03_0_82"/>
          <p:cNvSpPr/>
          <p:nvPr/>
        </p:nvSpPr>
        <p:spPr>
          <a:xfrm>
            <a:off x="-1242427" y="608078"/>
            <a:ext cx="7072020" cy="7072020"/>
          </a:xfrm>
          <a:custGeom>
            <a:rect b="b" l="l" r="r" t="t"/>
            <a:pathLst>
              <a:path extrusionOk="0" h="7072020" w="7072020">
                <a:moveTo>
                  <a:pt x="0" y="3536010"/>
                </a:moveTo>
                <a:cubicBezTo>
                  <a:pt x="0" y="1583131"/>
                  <a:pt x="1583118" y="0"/>
                  <a:pt x="3536010" y="0"/>
                </a:cubicBezTo>
                <a:cubicBezTo>
                  <a:pt x="5488889" y="0"/>
                  <a:pt x="7072020" y="1583131"/>
                  <a:pt x="7072020" y="3536010"/>
                </a:cubicBezTo>
                <a:cubicBezTo>
                  <a:pt x="7072020" y="5488889"/>
                  <a:pt x="5488889" y="7072020"/>
                  <a:pt x="3536010" y="7072020"/>
                </a:cubicBezTo>
                <a:cubicBezTo>
                  <a:pt x="1583118" y="7072020"/>
                  <a:pt x="0" y="5488889"/>
                  <a:pt x="0" y="3536010"/>
                </a:cubicBezTo>
                <a:close/>
              </a:path>
            </a:pathLst>
          </a:cu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22" name="Google Shape;422;g9012420a03_0_82"/>
          <p:cNvSpPr/>
          <p:nvPr/>
        </p:nvSpPr>
        <p:spPr>
          <a:xfrm>
            <a:off x="18597280" y="4797501"/>
            <a:ext cx="3358997" cy="3358997"/>
          </a:xfrm>
          <a:custGeom>
            <a:rect b="b" l="l" r="r" t="t"/>
            <a:pathLst>
              <a:path extrusionOk="0" h="3358997" w="3358997">
                <a:moveTo>
                  <a:pt x="0" y="1679498"/>
                </a:moveTo>
                <a:cubicBezTo>
                  <a:pt x="0" y="751941"/>
                  <a:pt x="751941" y="0"/>
                  <a:pt x="1679498" y="0"/>
                </a:cubicBezTo>
                <a:cubicBezTo>
                  <a:pt x="2607055" y="0"/>
                  <a:pt x="3358997" y="751941"/>
                  <a:pt x="3358997" y="1679498"/>
                </a:cubicBezTo>
                <a:cubicBezTo>
                  <a:pt x="3358997" y="2607056"/>
                  <a:pt x="2607055" y="3358997"/>
                  <a:pt x="1679498" y="3358997"/>
                </a:cubicBezTo>
                <a:cubicBezTo>
                  <a:pt x="751941" y="3358997"/>
                  <a:pt x="0" y="2607056"/>
                  <a:pt x="0" y="1679498"/>
                </a:cubicBezTo>
                <a:close/>
              </a:path>
            </a:pathLst>
          </a:custGeom>
          <a:solidFill>
            <a:srgbClr val="FFC4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23" name="Google Shape;423;g9012420a03_0_82"/>
          <p:cNvSpPr/>
          <p:nvPr/>
        </p:nvSpPr>
        <p:spPr>
          <a:xfrm>
            <a:off x="20661469" y="1786688"/>
            <a:ext cx="5565597" cy="5565648"/>
          </a:xfrm>
          <a:custGeom>
            <a:rect b="b" l="l" r="r" t="t"/>
            <a:pathLst>
              <a:path extrusionOk="0" h="5565648" w="5565597">
                <a:moveTo>
                  <a:pt x="0" y="2782824"/>
                </a:moveTo>
                <a:cubicBezTo>
                  <a:pt x="0" y="1245882"/>
                  <a:pt x="1245882" y="0"/>
                  <a:pt x="2782811" y="0"/>
                </a:cubicBezTo>
                <a:cubicBezTo>
                  <a:pt x="4319790" y="0"/>
                  <a:pt x="5565597" y="1245882"/>
                  <a:pt x="5565597" y="2782824"/>
                </a:cubicBezTo>
                <a:cubicBezTo>
                  <a:pt x="5565597" y="4319765"/>
                  <a:pt x="4319790" y="5565648"/>
                  <a:pt x="2782811" y="5565648"/>
                </a:cubicBezTo>
                <a:cubicBezTo>
                  <a:pt x="1245882" y="5565648"/>
                  <a:pt x="0" y="4319765"/>
                  <a:pt x="0" y="2782824"/>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24" name="Google Shape;424;g9012420a03_0_82"/>
          <p:cNvSpPr txBox="1"/>
          <p:nvPr/>
        </p:nvSpPr>
        <p:spPr>
          <a:xfrm>
            <a:off x="14973771" y="12857017"/>
            <a:ext cx="84546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1E2128"/>
                </a:solidFill>
                <a:latin typeface="Montserrat"/>
                <a:ea typeface="Montserrat"/>
                <a:cs typeface="Montserrat"/>
                <a:sym typeface="Montserrat"/>
              </a:rPr>
              <a:t>Source </a:t>
            </a:r>
            <a:r>
              <a:rPr b="1" lang="en-US" sz="3000">
                <a:latin typeface="Montserrat"/>
                <a:ea typeface="Montserrat"/>
                <a:cs typeface="Montserrat"/>
                <a:sym typeface="Montserrat"/>
              </a:rPr>
              <a:t>Hubspot + SproutSocial</a:t>
            </a:r>
            <a:endParaRPr b="1" sz="30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0"/>
              <a:buFont typeface="Arial"/>
              <a:buNone/>
            </a:pPr>
            <a:r>
              <a:t/>
            </a:r>
            <a:endParaRPr b="1" sz="3000">
              <a:solidFill>
                <a:srgbClr val="1E2128"/>
              </a:solidFill>
              <a:latin typeface="Montserrat"/>
              <a:ea typeface="Montserrat"/>
              <a:cs typeface="Montserrat"/>
              <a:sym typeface="Montserrat"/>
            </a:endParaRPr>
          </a:p>
        </p:txBody>
      </p:sp>
      <p:sp>
        <p:nvSpPr>
          <p:cNvPr id="425" name="Google Shape;425;g9012420a03_0_82"/>
          <p:cNvSpPr txBox="1"/>
          <p:nvPr/>
        </p:nvSpPr>
        <p:spPr>
          <a:xfrm>
            <a:off x="968825" y="3429000"/>
            <a:ext cx="13344600" cy="6033300"/>
          </a:xfrm>
          <a:prstGeom prst="rect">
            <a:avLst/>
          </a:prstGeom>
          <a:solidFill>
            <a:srgbClr val="FFFFFF"/>
          </a:solidFill>
          <a:ln>
            <a:noFill/>
          </a:ln>
        </p:spPr>
        <p:txBody>
          <a:bodyPr anchorCtr="0" anchor="t" bIns="91425" lIns="91425" spcFirstLastPara="1" rIns="91425" wrap="square" tIns="91425">
            <a:noAutofit/>
          </a:bodyPr>
          <a:lstStyle/>
          <a:p>
            <a:pPr indent="-463550" lvl="0" marL="9144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Google Ads</a:t>
            </a:r>
            <a:endParaRPr sz="3700">
              <a:latin typeface="Montserrat"/>
              <a:ea typeface="Montserrat"/>
              <a:cs typeface="Montserrat"/>
              <a:sym typeface="Montserrat"/>
            </a:endParaRPr>
          </a:p>
          <a:p>
            <a:pPr indent="-463550" lvl="0" marL="9144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Quiz: Interact </a:t>
            </a:r>
            <a:endParaRPr sz="3700">
              <a:latin typeface="Montserrat"/>
              <a:ea typeface="Montserrat"/>
              <a:cs typeface="Montserrat"/>
              <a:sym typeface="Montserrat"/>
            </a:endParaRPr>
          </a:p>
          <a:p>
            <a:pPr indent="-463550" lvl="0" marL="9144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SEMRush</a:t>
            </a:r>
            <a:endParaRPr sz="3700">
              <a:latin typeface="Montserrat"/>
              <a:ea typeface="Montserrat"/>
              <a:cs typeface="Montserrat"/>
              <a:sym typeface="Montserrat"/>
            </a:endParaRPr>
          </a:p>
          <a:p>
            <a:pPr indent="-463550" lvl="0" marL="914400" rtl="0" algn="l">
              <a:lnSpc>
                <a:spcPct val="115000"/>
              </a:lnSpc>
              <a:spcBef>
                <a:spcPts val="0"/>
              </a:spcBef>
              <a:spcAft>
                <a:spcPts val="0"/>
              </a:spcAft>
              <a:buSzPts val="3700"/>
              <a:buFont typeface="Montserrat"/>
              <a:buChar char="●"/>
            </a:pPr>
            <a:r>
              <a:rPr lang="en-US" sz="3700">
                <a:highlight>
                  <a:srgbClr val="FFFFFF"/>
                </a:highlight>
                <a:latin typeface="Montserrat"/>
                <a:ea typeface="Montserrat"/>
                <a:cs typeface="Montserrat"/>
                <a:sym typeface="Montserrat"/>
              </a:rPr>
              <a:t>Ahrefs</a:t>
            </a:r>
            <a:endParaRPr sz="3700">
              <a:latin typeface="Montserrat"/>
              <a:ea typeface="Montserrat"/>
              <a:cs typeface="Montserrat"/>
              <a:sym typeface="Montserrat"/>
            </a:endParaRPr>
          </a:p>
          <a:p>
            <a:pPr indent="-463550" lvl="0" marL="9144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Zoho &amp; HubSpot</a:t>
            </a:r>
            <a:endParaRPr sz="3700">
              <a:latin typeface="Montserrat"/>
              <a:ea typeface="Montserrat"/>
              <a:cs typeface="Montserrat"/>
              <a:sym typeface="Montserrat"/>
            </a:endParaRPr>
          </a:p>
          <a:p>
            <a:pPr indent="-463550" lvl="0" marL="9144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MailChimp</a:t>
            </a:r>
            <a:endParaRPr sz="3700">
              <a:latin typeface="Montserrat"/>
              <a:ea typeface="Montserrat"/>
              <a:cs typeface="Montserrat"/>
              <a:sym typeface="Montserrat"/>
            </a:endParaRPr>
          </a:p>
          <a:p>
            <a:pPr indent="-463550" lvl="0" marL="9144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Google Data Studio</a:t>
            </a:r>
            <a:endParaRPr sz="3700">
              <a:latin typeface="Montserrat"/>
              <a:ea typeface="Montserrat"/>
              <a:cs typeface="Montserrat"/>
              <a:sym typeface="Montserrat"/>
            </a:endParaRPr>
          </a:p>
        </p:txBody>
      </p:sp>
      <p:sp>
        <p:nvSpPr>
          <p:cNvPr id="426" name="Google Shape;426;g9012420a03_0_82"/>
          <p:cNvSpPr txBox="1"/>
          <p:nvPr/>
        </p:nvSpPr>
        <p:spPr>
          <a:xfrm>
            <a:off x="10873250" y="9071750"/>
            <a:ext cx="12899700" cy="4323600"/>
          </a:xfrm>
          <a:prstGeom prst="rect">
            <a:avLst/>
          </a:prstGeom>
          <a:solidFill>
            <a:srgbClr val="FFFFFF"/>
          </a:solidFill>
          <a:ln>
            <a:noFill/>
          </a:ln>
        </p:spPr>
        <p:txBody>
          <a:bodyPr anchorCtr="0" anchor="t" bIns="91425" lIns="91425" spcFirstLastPara="1" rIns="91425" wrap="square" tIns="91425">
            <a:noAutofit/>
          </a:bodyPr>
          <a:lstStyle/>
          <a:p>
            <a:pPr indent="-463550" lvl="0" marL="4572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Agency Analytics</a:t>
            </a:r>
            <a:endParaRPr sz="3700">
              <a:latin typeface="Montserrat"/>
              <a:ea typeface="Montserrat"/>
              <a:cs typeface="Montserrat"/>
              <a:sym typeface="Montserrat"/>
            </a:endParaRPr>
          </a:p>
          <a:p>
            <a:pPr indent="-463550" lvl="0" marL="457200" rtl="0" algn="l">
              <a:lnSpc>
                <a:spcPct val="115000"/>
              </a:lnSpc>
              <a:spcBef>
                <a:spcPts val="0"/>
              </a:spcBef>
              <a:spcAft>
                <a:spcPts val="0"/>
              </a:spcAft>
              <a:buSzPts val="3700"/>
              <a:buFont typeface="Montserrat"/>
              <a:buChar char="●"/>
            </a:pPr>
            <a:r>
              <a:rPr lang="en-US" sz="3700">
                <a:latin typeface="Montserrat"/>
                <a:ea typeface="Montserrat"/>
                <a:cs typeface="Montserrat"/>
                <a:sym typeface="Montserrat"/>
              </a:rPr>
              <a:t>Data Analysis: Qlik</a:t>
            </a:r>
            <a:endParaRPr sz="3700">
              <a:highlight>
                <a:srgbClr val="FFFFFF"/>
              </a:highlight>
              <a:latin typeface="Montserrat"/>
              <a:ea typeface="Montserrat"/>
              <a:cs typeface="Montserrat"/>
              <a:sym typeface="Montserrat"/>
            </a:endParaRPr>
          </a:p>
          <a:p>
            <a:pPr indent="-463550" lvl="0" marL="457200" rtl="0" algn="l">
              <a:lnSpc>
                <a:spcPct val="100000"/>
              </a:lnSpc>
              <a:spcBef>
                <a:spcPts val="0"/>
              </a:spcBef>
              <a:spcAft>
                <a:spcPts val="0"/>
              </a:spcAft>
              <a:buSzPts val="3700"/>
              <a:buFont typeface="Montserrat"/>
              <a:buChar char="●"/>
            </a:pPr>
            <a:r>
              <a:rPr lang="en-US" sz="3700">
                <a:highlight>
                  <a:srgbClr val="FFFFFF"/>
                </a:highlight>
                <a:latin typeface="Montserrat"/>
                <a:ea typeface="Montserrat"/>
                <a:cs typeface="Montserrat"/>
                <a:sym typeface="Montserrat"/>
              </a:rPr>
              <a:t>Social Mention</a:t>
            </a:r>
            <a:endParaRPr sz="3700">
              <a:highlight>
                <a:srgbClr val="FFFFFF"/>
              </a:highlight>
              <a:latin typeface="Montserrat"/>
              <a:ea typeface="Montserrat"/>
              <a:cs typeface="Montserrat"/>
              <a:sym typeface="Montserrat"/>
            </a:endParaRPr>
          </a:p>
          <a:p>
            <a:pPr indent="-463550" lvl="0" marL="457200" rtl="0" algn="l">
              <a:lnSpc>
                <a:spcPct val="100000"/>
              </a:lnSpc>
              <a:spcBef>
                <a:spcPts val="0"/>
              </a:spcBef>
              <a:spcAft>
                <a:spcPts val="0"/>
              </a:spcAft>
              <a:buSzPts val="3700"/>
              <a:buFont typeface="Montserrat"/>
              <a:buChar char="●"/>
            </a:pPr>
            <a:r>
              <a:rPr lang="en-US" sz="3700">
                <a:highlight>
                  <a:srgbClr val="FFFFFF"/>
                </a:highlight>
                <a:latin typeface="Montserrat"/>
                <a:ea typeface="Montserrat"/>
                <a:cs typeface="Montserrat"/>
                <a:sym typeface="Montserrat"/>
              </a:rPr>
              <a:t>Cluep</a:t>
            </a:r>
            <a:endParaRPr sz="3700">
              <a:highlight>
                <a:srgbClr val="FFFFFF"/>
              </a:highlight>
              <a:latin typeface="Montserrat"/>
              <a:ea typeface="Montserrat"/>
              <a:cs typeface="Montserrat"/>
              <a:sym typeface="Montserrat"/>
            </a:endParaRPr>
          </a:p>
          <a:p>
            <a:pPr indent="-463550" lvl="0" marL="457200" rtl="0" algn="l">
              <a:lnSpc>
                <a:spcPct val="100000"/>
              </a:lnSpc>
              <a:spcBef>
                <a:spcPts val="0"/>
              </a:spcBef>
              <a:spcAft>
                <a:spcPts val="0"/>
              </a:spcAft>
              <a:buSzPts val="3700"/>
              <a:buFont typeface="Montserrat"/>
              <a:buChar char="●"/>
            </a:pPr>
            <a:r>
              <a:rPr lang="en-US" sz="3700">
                <a:highlight>
                  <a:srgbClr val="FFFFFF"/>
                </a:highlight>
                <a:latin typeface="Montserrat"/>
                <a:ea typeface="Montserrat"/>
                <a:cs typeface="Montserrat"/>
                <a:sym typeface="Montserrat"/>
              </a:rPr>
              <a:t>Brandwatch Analytics</a:t>
            </a:r>
            <a:endParaRPr sz="3700">
              <a:highlight>
                <a:srgbClr val="FFFFFF"/>
              </a:highlight>
              <a:latin typeface="Montserrat"/>
              <a:ea typeface="Montserrat"/>
              <a:cs typeface="Montserrat"/>
              <a:sym typeface="Montserrat"/>
            </a:endParaRPr>
          </a:p>
          <a:p>
            <a:pPr indent="-463550" lvl="0" marL="457200" rtl="0" algn="l">
              <a:lnSpc>
                <a:spcPct val="100000"/>
              </a:lnSpc>
              <a:spcBef>
                <a:spcPts val="0"/>
              </a:spcBef>
              <a:spcAft>
                <a:spcPts val="0"/>
              </a:spcAft>
              <a:buSzPts val="3700"/>
              <a:buFont typeface="Montserrat"/>
              <a:buChar char="●"/>
            </a:pPr>
            <a:r>
              <a:rPr lang="en-US" sz="3700">
                <a:highlight>
                  <a:srgbClr val="FFFFFF"/>
                </a:highlight>
                <a:latin typeface="Montserrat"/>
                <a:ea typeface="Montserrat"/>
                <a:cs typeface="Montserrat"/>
                <a:sym typeface="Montserrat"/>
                <a:extLst>
                  <a:ext uri="http://customooxmlschemas.google.com/">
                    <go:slidesCustomData xmlns:go="http://customooxmlschemas.google.com/" textRoundtripDataId="1"/>
                  </a:ext>
                </a:extLst>
              </a:rPr>
              <a:t>BuzzSumo  </a:t>
            </a:r>
            <a:endParaRPr sz="3700">
              <a:highlight>
                <a:srgbClr val="FFFFFF"/>
              </a:highlight>
              <a:latin typeface="Montserrat"/>
              <a:ea typeface="Montserrat"/>
              <a:cs typeface="Montserrat"/>
              <a:sym typeface="Montserrat"/>
            </a:endParaRPr>
          </a:p>
          <a:p>
            <a:pPr indent="0" lvl="0" marL="0" rtl="0" algn="l">
              <a:lnSpc>
                <a:spcPct val="115000"/>
              </a:lnSpc>
              <a:spcBef>
                <a:spcPts val="800"/>
              </a:spcBef>
              <a:spcAft>
                <a:spcPts val="0"/>
              </a:spcAft>
              <a:buNone/>
            </a:pPr>
            <a:r>
              <a:t/>
            </a:r>
            <a:endParaRPr sz="3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9012420a03_0_125"/>
          <p:cNvSpPr/>
          <p:nvPr/>
        </p:nvSpPr>
        <p:spPr>
          <a:xfrm>
            <a:off x="3820714" y="3190367"/>
            <a:ext cx="10102659" cy="8992997"/>
          </a:xfrm>
          <a:custGeom>
            <a:rect b="b" l="l" r="r" t="t"/>
            <a:pathLst>
              <a:path extrusionOk="0" h="8992997" w="10102659">
                <a:moveTo>
                  <a:pt x="9125178" y="420192"/>
                </a:moveTo>
                <a:lnTo>
                  <a:pt x="1042428" y="29997"/>
                </a:lnTo>
                <a:cubicBezTo>
                  <a:pt x="420928" y="0"/>
                  <a:pt x="0" y="654050"/>
                  <a:pt x="284772" y="1207300"/>
                </a:cubicBezTo>
                <a:lnTo>
                  <a:pt x="3988231" y="8402256"/>
                </a:lnTo>
                <a:cubicBezTo>
                  <a:pt x="4272991" y="8955493"/>
                  <a:pt x="5049888" y="8992997"/>
                  <a:pt x="5386628" y="8469757"/>
                </a:cubicBezTo>
                <a:lnTo>
                  <a:pt x="9765906" y="1664995"/>
                </a:lnTo>
                <a:cubicBezTo>
                  <a:pt x="10102659" y="1141755"/>
                  <a:pt x="9746691" y="450189"/>
                  <a:pt x="9125178" y="420192"/>
                </a:cubicBezTo>
                <a:close/>
              </a:path>
            </a:pathLst>
          </a:cu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33" name="Google Shape;433;g9012420a03_0_125"/>
          <p:cNvSpPr/>
          <p:nvPr/>
        </p:nvSpPr>
        <p:spPr>
          <a:xfrm>
            <a:off x="-40652" y="2838372"/>
            <a:ext cx="7755051" cy="8477961"/>
          </a:xfrm>
          <a:custGeom>
            <a:rect b="b" l="l" r="r" t="t"/>
            <a:pathLst>
              <a:path extrusionOk="0" h="8477961" w="7755051">
                <a:moveTo>
                  <a:pt x="0" y="8477961"/>
                </a:moveTo>
                <a:lnTo>
                  <a:pt x="5387606" y="5704801"/>
                </a:lnTo>
                <a:cubicBezTo>
                  <a:pt x="5590120" y="5600560"/>
                  <a:pt x="5669788" y="5351881"/>
                  <a:pt x="5565546" y="5149367"/>
                </a:cubicBezTo>
                <a:lnTo>
                  <a:pt x="3807383" y="1733651"/>
                </a:lnTo>
                <a:cubicBezTo>
                  <a:pt x="3616045" y="1361922"/>
                  <a:pt x="3631691" y="927049"/>
                  <a:pt x="3849268" y="570357"/>
                </a:cubicBezTo>
                <a:cubicBezTo>
                  <a:pt x="4067111" y="213220"/>
                  <a:pt x="4445952" y="0"/>
                  <a:pt x="4862690" y="0"/>
                </a:cubicBezTo>
                <a:cubicBezTo>
                  <a:pt x="4882375" y="0"/>
                  <a:pt x="4902403" y="482"/>
                  <a:pt x="4922164" y="1435"/>
                </a:cubicBezTo>
                <a:lnTo>
                  <a:pt x="7755051" y="138188"/>
                </a:lnTo>
              </a:path>
            </a:pathLst>
          </a:custGeom>
          <a:noFill/>
          <a:ln cap="rnd" cmpd="sng" w="101600">
            <a:solidFill>
              <a:srgbClr val="A5A6B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34" name="Google Shape;434;g9012420a03_0_125"/>
          <p:cNvSpPr/>
          <p:nvPr/>
        </p:nvSpPr>
        <p:spPr>
          <a:xfrm>
            <a:off x="2090656" y="1626448"/>
            <a:ext cx="902296" cy="826630"/>
          </a:xfrm>
          <a:custGeom>
            <a:rect b="b" l="l" r="r" t="t"/>
            <a:pathLst>
              <a:path extrusionOk="0" h="826630" w="902296">
                <a:moveTo>
                  <a:pt x="96227" y="821067"/>
                </a:moveTo>
                <a:lnTo>
                  <a:pt x="818121" y="748703"/>
                </a:lnTo>
                <a:cubicBezTo>
                  <a:pt x="873620" y="743140"/>
                  <a:pt x="902296" y="679564"/>
                  <a:pt x="869721" y="634276"/>
                </a:cubicBezTo>
                <a:lnTo>
                  <a:pt x="446112" y="45288"/>
                </a:lnTo>
                <a:cubicBezTo>
                  <a:pt x="413524" y="0"/>
                  <a:pt x="344144" y="6959"/>
                  <a:pt x="321208" y="57810"/>
                </a:cubicBezTo>
                <a:lnTo>
                  <a:pt x="22936" y="719162"/>
                </a:lnTo>
                <a:cubicBezTo>
                  <a:pt x="0" y="770013"/>
                  <a:pt x="40716" y="826630"/>
                  <a:pt x="96227" y="821067"/>
                </a:cubicBezTo>
                <a:close/>
              </a:path>
            </a:pathLst>
          </a:custGeom>
          <a:noFill/>
          <a:ln cap="rnd" cmpd="sng" w="101600">
            <a:solidFill>
              <a:srgbClr val="FFC4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35" name="Google Shape;435;g9012420a03_0_125"/>
          <p:cNvSpPr/>
          <p:nvPr/>
        </p:nvSpPr>
        <p:spPr>
          <a:xfrm>
            <a:off x="19594052" y="9679407"/>
            <a:ext cx="1389138" cy="1418170"/>
          </a:xfrm>
          <a:custGeom>
            <a:rect b="b" l="l" r="r" t="t"/>
            <a:pathLst>
              <a:path extrusionOk="0" h="1418170" w="1389138">
                <a:moveTo>
                  <a:pt x="469646" y="1357401"/>
                </a:moveTo>
                <a:lnTo>
                  <a:pt x="1323479" y="567029"/>
                </a:lnTo>
                <a:cubicBezTo>
                  <a:pt x="1389138" y="506260"/>
                  <a:pt x="1364373" y="397205"/>
                  <a:pt x="1278928" y="370725"/>
                </a:cubicBezTo>
                <a:lnTo>
                  <a:pt x="167525" y="26466"/>
                </a:lnTo>
                <a:cubicBezTo>
                  <a:pt x="82054" y="0"/>
                  <a:pt x="0" y="75971"/>
                  <a:pt x="19799" y="163207"/>
                </a:cubicBezTo>
                <a:lnTo>
                  <a:pt x="277355" y="1297838"/>
                </a:lnTo>
                <a:cubicBezTo>
                  <a:pt x="297167" y="1385087"/>
                  <a:pt x="403999" y="1418170"/>
                  <a:pt x="469646" y="1357401"/>
                </a:cubicBezTo>
                <a:close/>
              </a:path>
            </a:pathLst>
          </a:custGeom>
          <a:noFill/>
          <a:ln cap="rnd" cmpd="sng" w="101600">
            <a:solidFill>
              <a:srgbClr val="F74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36" name="Google Shape;436;g9012420a03_0_125"/>
          <p:cNvSpPr txBox="1"/>
          <p:nvPr/>
        </p:nvSpPr>
        <p:spPr>
          <a:xfrm>
            <a:off x="14780450" y="2592475"/>
            <a:ext cx="8423700" cy="8993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i="0" sz="40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3D4251"/>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sp>
        <p:nvSpPr>
          <p:cNvPr id="437" name="Google Shape;437;g9012420a03_0_125"/>
          <p:cNvSpPr txBox="1"/>
          <p:nvPr/>
        </p:nvSpPr>
        <p:spPr>
          <a:xfrm>
            <a:off x="10035300" y="209175"/>
            <a:ext cx="12440100" cy="2629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900"/>
              <a:buFont typeface="Arial"/>
              <a:buNone/>
            </a:pPr>
            <a:r>
              <a:rPr b="1" lang="en-US" sz="8000">
                <a:latin typeface="Montserrat"/>
                <a:ea typeface="Montserrat"/>
                <a:cs typeface="Montserrat"/>
                <a:sym typeface="Montserrat"/>
              </a:rPr>
              <a:t>More Important Metrics To Measure</a:t>
            </a:r>
            <a:endParaRPr b="1" sz="8000">
              <a:latin typeface="Montserrat"/>
              <a:ea typeface="Montserrat"/>
              <a:cs typeface="Montserrat"/>
              <a:sym typeface="Montserrat"/>
            </a:endParaRPr>
          </a:p>
        </p:txBody>
      </p:sp>
      <p:sp>
        <p:nvSpPr>
          <p:cNvPr id="438" name="Google Shape;438;g9012420a03_0_125"/>
          <p:cNvSpPr/>
          <p:nvPr/>
        </p:nvSpPr>
        <p:spPr>
          <a:xfrm>
            <a:off x="14345750" y="4064975"/>
            <a:ext cx="9641699" cy="8118401"/>
          </a:xfrm>
          <a:custGeom>
            <a:rect b="b" l="l" r="r" t="t"/>
            <a:pathLst>
              <a:path extrusionOk="0" h="5991440" w="9690150">
                <a:moveTo>
                  <a:pt x="0" y="254000"/>
                </a:moveTo>
                <a:cubicBezTo>
                  <a:pt x="0" y="114300"/>
                  <a:pt x="114300" y="0"/>
                  <a:pt x="254000" y="0"/>
                </a:cubicBezTo>
                <a:lnTo>
                  <a:pt x="9436150" y="0"/>
                </a:lnTo>
                <a:cubicBezTo>
                  <a:pt x="9575850" y="0"/>
                  <a:pt x="9690150" y="114300"/>
                  <a:pt x="9690150" y="254000"/>
                </a:cubicBezTo>
                <a:lnTo>
                  <a:pt x="9690150" y="5737440"/>
                </a:lnTo>
                <a:cubicBezTo>
                  <a:pt x="9690150" y="5877140"/>
                  <a:pt x="9575850" y="5991440"/>
                  <a:pt x="9436150" y="5991440"/>
                </a:cubicBezTo>
                <a:lnTo>
                  <a:pt x="254000" y="5991440"/>
                </a:lnTo>
                <a:cubicBezTo>
                  <a:pt x="114300" y="5991440"/>
                  <a:pt x="0" y="5877140"/>
                  <a:pt x="0" y="5737440"/>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39" name="Google Shape;439;g9012420a03_0_125"/>
          <p:cNvSpPr txBox="1"/>
          <p:nvPr/>
        </p:nvSpPr>
        <p:spPr>
          <a:xfrm>
            <a:off x="15161450" y="4351025"/>
            <a:ext cx="9191400" cy="7118400"/>
          </a:xfrm>
          <a:prstGeom prst="rect">
            <a:avLst/>
          </a:prstGeom>
          <a:noFill/>
          <a:ln>
            <a:noFill/>
          </a:ln>
        </p:spPr>
        <p:txBody>
          <a:bodyPr anchorCtr="0" anchor="t" bIns="91425" lIns="91425" spcFirstLastPara="1" rIns="91425" wrap="square" tIns="91425">
            <a:noAutofit/>
          </a:bodyPr>
          <a:lstStyle/>
          <a:p>
            <a:pPr indent="-482600" lvl="0" marL="457200" rtl="0" algn="l">
              <a:spcBef>
                <a:spcPts val="0"/>
              </a:spcBef>
              <a:spcAft>
                <a:spcPts val="0"/>
              </a:spcAft>
              <a:buSzPts val="4000"/>
              <a:buFont typeface="Montserrat"/>
              <a:buChar char="●"/>
            </a:pPr>
            <a:r>
              <a:rPr lang="en-US" sz="4000">
                <a:latin typeface="Montserrat"/>
                <a:ea typeface="Montserrat"/>
                <a:cs typeface="Montserrat"/>
                <a:sym typeface="Montserrat"/>
              </a:rPr>
              <a:t>Traffic Sources </a:t>
            </a:r>
            <a:endParaRPr sz="4000">
              <a:latin typeface="Montserrat"/>
              <a:ea typeface="Montserrat"/>
              <a:cs typeface="Montserrat"/>
              <a:sym typeface="Montserrat"/>
            </a:endParaRPr>
          </a:p>
          <a:p>
            <a:pPr indent="-482600" lvl="1" marL="914400" rtl="0" algn="l">
              <a:spcBef>
                <a:spcPts val="0"/>
              </a:spcBef>
              <a:spcAft>
                <a:spcPts val="0"/>
              </a:spcAft>
              <a:buSzPts val="4000"/>
              <a:buFont typeface="Montserrat"/>
              <a:buChar char="○"/>
            </a:pPr>
            <a:r>
              <a:rPr lang="en-US" sz="4000">
                <a:latin typeface="Montserrat"/>
                <a:ea typeface="Montserrat"/>
                <a:cs typeface="Montserrat"/>
                <a:sym typeface="Montserrat"/>
              </a:rPr>
              <a:t>Direct Visitors </a:t>
            </a:r>
            <a:endParaRPr sz="4000">
              <a:latin typeface="Montserrat"/>
              <a:ea typeface="Montserrat"/>
              <a:cs typeface="Montserrat"/>
              <a:sym typeface="Montserrat"/>
            </a:endParaRPr>
          </a:p>
          <a:p>
            <a:pPr indent="-482600" lvl="1" marL="914400" rtl="0" algn="l">
              <a:spcBef>
                <a:spcPts val="0"/>
              </a:spcBef>
              <a:spcAft>
                <a:spcPts val="0"/>
              </a:spcAft>
              <a:buSzPts val="4000"/>
              <a:buFont typeface="Montserrat"/>
              <a:buChar char="○"/>
            </a:pPr>
            <a:r>
              <a:rPr lang="en-US" sz="4000">
                <a:latin typeface="Montserrat"/>
                <a:ea typeface="Montserrat"/>
                <a:cs typeface="Montserrat"/>
                <a:sym typeface="Montserrat"/>
              </a:rPr>
              <a:t>Search Visitors </a:t>
            </a:r>
            <a:endParaRPr sz="4000">
              <a:latin typeface="Montserrat"/>
              <a:ea typeface="Montserrat"/>
              <a:cs typeface="Montserrat"/>
              <a:sym typeface="Montserrat"/>
            </a:endParaRPr>
          </a:p>
          <a:p>
            <a:pPr indent="-482600" lvl="1" marL="914400" rtl="0" algn="l">
              <a:spcBef>
                <a:spcPts val="0"/>
              </a:spcBef>
              <a:spcAft>
                <a:spcPts val="0"/>
              </a:spcAft>
              <a:buSzPts val="4000"/>
              <a:buFont typeface="Montserrat"/>
              <a:buChar char="○"/>
            </a:pPr>
            <a:r>
              <a:rPr lang="en-US" sz="4000">
                <a:latin typeface="Montserrat"/>
                <a:ea typeface="Montserrat"/>
                <a:cs typeface="Montserrat"/>
                <a:sym typeface="Montserrat"/>
              </a:rPr>
              <a:t>Referral Visitors</a:t>
            </a:r>
            <a:endParaRPr sz="4000">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rPr>
              <a:t>New visitor conversion rate</a:t>
            </a:r>
            <a:endParaRPr sz="4000">
              <a:solidFill>
                <a:srgbClr val="26282D"/>
              </a:solidFill>
              <a:highlight>
                <a:srgbClr val="FFFFFF"/>
              </a:highlight>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rPr>
              <a:t>Return visitor conversion rate</a:t>
            </a:r>
            <a:endParaRPr sz="4000">
              <a:solidFill>
                <a:srgbClr val="26282D"/>
              </a:solidFill>
              <a:highlight>
                <a:srgbClr val="FFFFFF"/>
              </a:highlight>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extLst>
                  <a:ext uri="http://customooxmlschemas.google.com/">
                    <go:slidesCustomData xmlns:go="http://customooxmlschemas.google.com/" textRoundtripDataId="2"/>
                  </a:ext>
                </a:extLst>
              </a:rPr>
              <a:t>Interactions per visit</a:t>
            </a:r>
            <a:endParaRPr sz="4000">
              <a:solidFill>
                <a:srgbClr val="26282D"/>
              </a:solidFill>
              <a:highlight>
                <a:srgbClr val="FFFFFF"/>
              </a:highlight>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rPr>
              <a:t>Value per visit</a:t>
            </a:r>
            <a:endParaRPr sz="4000">
              <a:solidFill>
                <a:srgbClr val="26282D"/>
              </a:solidFill>
              <a:highlight>
                <a:srgbClr val="FFFFFF"/>
              </a:highlight>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rPr>
              <a:t>Cost per conversion</a:t>
            </a:r>
            <a:endParaRPr sz="4000">
              <a:solidFill>
                <a:srgbClr val="26282D"/>
              </a:solidFill>
              <a:highlight>
                <a:srgbClr val="FFFFFF"/>
              </a:highlight>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rPr>
              <a:t>Bounce rate</a:t>
            </a:r>
            <a:endParaRPr sz="4000">
              <a:solidFill>
                <a:srgbClr val="26282D"/>
              </a:solidFill>
              <a:highlight>
                <a:srgbClr val="FFFFFF"/>
              </a:highlight>
              <a:latin typeface="Montserrat"/>
              <a:ea typeface="Montserrat"/>
              <a:cs typeface="Montserrat"/>
              <a:sym typeface="Montserrat"/>
            </a:endParaRPr>
          </a:p>
          <a:p>
            <a:pPr indent="-482600" lvl="0" marL="457200" rtl="0" algn="l">
              <a:lnSpc>
                <a:spcPct val="125000"/>
              </a:lnSpc>
              <a:spcBef>
                <a:spcPts val="0"/>
              </a:spcBef>
              <a:spcAft>
                <a:spcPts val="0"/>
              </a:spcAft>
              <a:buSzPts val="4000"/>
              <a:buFont typeface="Montserrat"/>
              <a:buChar char="●"/>
            </a:pPr>
            <a:r>
              <a:rPr lang="en-US" sz="4000">
                <a:solidFill>
                  <a:srgbClr val="26282D"/>
                </a:solidFill>
                <a:highlight>
                  <a:srgbClr val="FFFFFF"/>
                </a:highlight>
                <a:latin typeface="Montserrat"/>
                <a:ea typeface="Montserrat"/>
                <a:cs typeface="Montserrat"/>
                <a:sym typeface="Montserrat"/>
              </a:rPr>
              <a:t>Exit pages</a:t>
            </a:r>
            <a:endParaRPr sz="4000">
              <a:solidFill>
                <a:srgbClr val="26282D"/>
              </a:solidFill>
              <a:highlight>
                <a:srgbClr val="FFFFFF"/>
              </a:highlight>
              <a:latin typeface="Montserrat"/>
              <a:ea typeface="Montserrat"/>
              <a:cs typeface="Montserrat"/>
              <a:sym typeface="Montserrat"/>
            </a:endParaRPr>
          </a:p>
          <a:p>
            <a:pPr indent="0" lvl="0" marL="0" rtl="0" algn="l">
              <a:spcBef>
                <a:spcPts val="2100"/>
              </a:spcBef>
              <a:spcAft>
                <a:spcPts val="0"/>
              </a:spcAft>
              <a:buNone/>
            </a:pPr>
            <a:r>
              <a:t/>
            </a:r>
            <a:endParaRPr sz="3000">
              <a:latin typeface="Montserrat"/>
              <a:ea typeface="Montserrat"/>
              <a:cs typeface="Montserrat"/>
              <a:sym typeface="Montserrat"/>
            </a:endParaRPr>
          </a:p>
        </p:txBody>
      </p:sp>
      <p:sp>
        <p:nvSpPr>
          <p:cNvPr id="440" name="Google Shape;440;g9012420a03_0_125"/>
          <p:cNvSpPr txBox="1"/>
          <p:nvPr/>
        </p:nvSpPr>
        <p:spPr>
          <a:xfrm>
            <a:off x="8237846" y="12674892"/>
            <a:ext cx="84546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1E2128"/>
                </a:solidFill>
                <a:latin typeface="Montserrat"/>
                <a:ea typeface="Montserrat"/>
                <a:cs typeface="Montserrat"/>
                <a:sym typeface="Montserrat"/>
              </a:rPr>
              <a:t>Source:</a:t>
            </a:r>
            <a:r>
              <a:rPr b="1" lang="en-US" sz="3000">
                <a:solidFill>
                  <a:srgbClr val="1E2128"/>
                </a:solidFill>
                <a:latin typeface="Montserrat"/>
                <a:ea typeface="Montserrat"/>
                <a:cs typeface="Montserrat"/>
                <a:sym typeface="Montserrat"/>
              </a:rPr>
              <a:t> Neil Patel</a:t>
            </a:r>
            <a:endParaRPr b="1" i="0" sz="3000" u="none" cap="none" strike="noStrike">
              <a:solidFill>
                <a:srgbClr val="1E2128"/>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cxnSp>
        <p:nvCxnSpPr>
          <p:cNvPr id="446" name="Google Shape;446;g883a76e466_0_75"/>
          <p:cNvCxnSpPr/>
          <p:nvPr/>
        </p:nvCxnSpPr>
        <p:spPr>
          <a:xfrm>
            <a:off x="12191960" y="12201621"/>
            <a:ext cx="0" cy="1539900"/>
          </a:xfrm>
          <a:prstGeom prst="straightConnector1">
            <a:avLst/>
          </a:prstGeom>
          <a:noFill/>
          <a:ln cap="rnd" cmpd="sng" w="84050">
            <a:solidFill>
              <a:schemeClr val="dk2"/>
            </a:solidFill>
            <a:prstDash val="solid"/>
            <a:round/>
            <a:headEnd len="sm" w="sm" type="none"/>
            <a:tailEnd len="sm" w="sm" type="none"/>
          </a:ln>
        </p:spPr>
      </p:cxnSp>
      <p:sp>
        <p:nvSpPr>
          <p:cNvPr id="447" name="Google Shape;447;g883a76e466_0_75"/>
          <p:cNvSpPr/>
          <p:nvPr/>
        </p:nvSpPr>
        <p:spPr>
          <a:xfrm>
            <a:off x="16693895" y="-241300"/>
            <a:ext cx="3571392" cy="8494572"/>
          </a:xfrm>
          <a:custGeom>
            <a:rect b="b" l="l" r="r" t="t"/>
            <a:pathLst>
              <a:path extrusionOk="0" h="8494572" w="3571392">
                <a:moveTo>
                  <a:pt x="3450577" y="0"/>
                </a:moveTo>
                <a:lnTo>
                  <a:pt x="1088656" y="3467938"/>
                </a:lnTo>
                <a:cubicBezTo>
                  <a:pt x="1009307" y="3584460"/>
                  <a:pt x="1039431" y="3743261"/>
                  <a:pt x="1155953" y="3822623"/>
                </a:cubicBezTo>
                <a:lnTo>
                  <a:pt x="2888068" y="5002301"/>
                </a:lnTo>
                <a:cubicBezTo>
                  <a:pt x="3333813" y="5305882"/>
                  <a:pt x="3571392" y="5722683"/>
                  <a:pt x="3539896" y="6145809"/>
                </a:cubicBezTo>
                <a:cubicBezTo>
                  <a:pt x="3508400" y="6568935"/>
                  <a:pt x="3211715" y="6945947"/>
                  <a:pt x="2725915" y="7180186"/>
                </a:cubicBezTo>
                <a:lnTo>
                  <a:pt x="0" y="8494572"/>
                </a:lnTo>
              </a:path>
            </a:pathLst>
          </a:custGeom>
          <a:noFill/>
          <a:ln cap="rnd" cmpd="sng" w="1016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48" name="Google Shape;448;g883a76e466_0_75"/>
          <p:cNvSpPr/>
          <p:nvPr/>
        </p:nvSpPr>
        <p:spPr>
          <a:xfrm>
            <a:off x="2470581" y="7771339"/>
            <a:ext cx="6334480" cy="6122987"/>
          </a:xfrm>
          <a:custGeom>
            <a:rect b="b" l="l" r="r" t="t"/>
            <a:pathLst>
              <a:path extrusionOk="0" h="6122987" w="6334480">
                <a:moveTo>
                  <a:pt x="0" y="6122987"/>
                </a:moveTo>
                <a:lnTo>
                  <a:pt x="1720011" y="4527677"/>
                </a:lnTo>
                <a:cubicBezTo>
                  <a:pt x="1823377" y="4431804"/>
                  <a:pt x="1829460" y="4270286"/>
                  <a:pt x="1733575" y="4166920"/>
                </a:cubicBezTo>
                <a:lnTo>
                  <a:pt x="642594" y="2990659"/>
                </a:lnTo>
                <a:cubicBezTo>
                  <a:pt x="325450" y="2648737"/>
                  <a:pt x="206552" y="2248573"/>
                  <a:pt x="316382" y="1892795"/>
                </a:cubicBezTo>
                <a:cubicBezTo>
                  <a:pt x="426199" y="1537017"/>
                  <a:pt x="749960" y="1273492"/>
                  <a:pt x="1204633" y="1169809"/>
                </a:cubicBezTo>
                <a:lnTo>
                  <a:pt x="6334480" y="0"/>
                </a:lnTo>
              </a:path>
            </a:pathLst>
          </a:custGeom>
          <a:noFill/>
          <a:ln cap="rnd" cmpd="sng" w="1016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49" name="Google Shape;449;g883a76e466_0_75"/>
          <p:cNvSpPr/>
          <p:nvPr/>
        </p:nvSpPr>
        <p:spPr>
          <a:xfrm>
            <a:off x="4444425" y="2526729"/>
            <a:ext cx="805052" cy="870381"/>
          </a:xfrm>
          <a:custGeom>
            <a:rect b="b" l="l" r="r" t="t"/>
            <a:pathLst>
              <a:path extrusionOk="0" h="870381" w="805052">
                <a:moveTo>
                  <a:pt x="720267" y="109905"/>
                </a:moveTo>
                <a:cubicBezTo>
                  <a:pt x="710501" y="26987"/>
                  <a:pt x="647763" y="0"/>
                  <a:pt x="580834" y="49910"/>
                </a:cubicBezTo>
                <a:lnTo>
                  <a:pt x="66928" y="433235"/>
                </a:lnTo>
                <a:cubicBezTo>
                  <a:pt x="0" y="483158"/>
                  <a:pt x="8000" y="550989"/>
                  <a:pt x="84683" y="583984"/>
                </a:cubicBezTo>
                <a:lnTo>
                  <a:pt x="673608" y="837387"/>
                </a:lnTo>
                <a:cubicBezTo>
                  <a:pt x="750303" y="870381"/>
                  <a:pt x="805052" y="829538"/>
                  <a:pt x="795286" y="746632"/>
                </a:cubicBezTo>
                <a:lnTo>
                  <a:pt x="720267" y="109905"/>
                </a:lnTo>
                <a:close/>
              </a:path>
            </a:pathLst>
          </a:custGeom>
          <a:noFill/>
          <a:ln cap="rnd" cmpd="sng" w="1016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50" name="Google Shape;450;g883a76e466_0_75"/>
          <p:cNvSpPr/>
          <p:nvPr/>
        </p:nvSpPr>
        <p:spPr>
          <a:xfrm>
            <a:off x="12134404" y="980635"/>
            <a:ext cx="7925866" cy="8774849"/>
          </a:xfrm>
          <a:custGeom>
            <a:rect b="b" l="l" r="r" t="t"/>
            <a:pathLst>
              <a:path extrusionOk="0" h="8774849" w="7925866">
                <a:moveTo>
                  <a:pt x="7233081" y="4095267"/>
                </a:moveTo>
                <a:lnTo>
                  <a:pt x="1912861" y="471830"/>
                </a:lnTo>
                <a:cubicBezTo>
                  <a:pt x="1220088" y="0"/>
                  <a:pt x="602335" y="297853"/>
                  <a:pt x="540118" y="1133741"/>
                </a:cubicBezTo>
                <a:lnTo>
                  <a:pt x="62229" y="7552918"/>
                </a:lnTo>
                <a:cubicBezTo>
                  <a:pt x="0" y="8388807"/>
                  <a:pt x="566826" y="8774849"/>
                  <a:pt x="1321828" y="8410790"/>
                </a:cubicBezTo>
                <a:lnTo>
                  <a:pt x="7119937" y="5615063"/>
                </a:lnTo>
                <a:cubicBezTo>
                  <a:pt x="7874952" y="5251018"/>
                  <a:pt x="7925866" y="4567110"/>
                  <a:pt x="7233081" y="4095267"/>
                </a:cubicBezTo>
                <a:close/>
                <a:moveTo>
                  <a:pt x="1402422" y="6657200"/>
                </a:moveTo>
                <a:lnTo>
                  <a:pt x="1732889" y="2218016"/>
                </a:lnTo>
                <a:cubicBezTo>
                  <a:pt x="1743367" y="2077504"/>
                  <a:pt x="1902015" y="2001011"/>
                  <a:pt x="2018474" y="2080323"/>
                </a:cubicBezTo>
                <a:lnTo>
                  <a:pt x="5697677" y="4586122"/>
                </a:lnTo>
                <a:cubicBezTo>
                  <a:pt x="5814136" y="4665446"/>
                  <a:pt x="5801067" y="4841087"/>
                  <a:pt x="5674144" y="4902276"/>
                </a:cubicBezTo>
                <a:lnTo>
                  <a:pt x="1664461" y="6835660"/>
                </a:lnTo>
                <a:cubicBezTo>
                  <a:pt x="1537538" y="6896861"/>
                  <a:pt x="1391970" y="6797713"/>
                  <a:pt x="1402422" y="665720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51" name="Google Shape;451;g883a76e466_0_75"/>
          <p:cNvSpPr/>
          <p:nvPr/>
        </p:nvSpPr>
        <p:spPr>
          <a:xfrm>
            <a:off x="2926605" y="7990476"/>
            <a:ext cx="7012368" cy="6872439"/>
          </a:xfrm>
          <a:custGeom>
            <a:rect b="b" l="l" r="r" t="t"/>
            <a:pathLst>
              <a:path extrusionOk="0" h="6872439" w="7012368">
                <a:moveTo>
                  <a:pt x="6810286" y="1065669"/>
                </a:moveTo>
                <a:cubicBezTo>
                  <a:pt x="7012368" y="411010"/>
                  <a:pt x="6631165" y="0"/>
                  <a:pt x="5963158" y="152336"/>
                </a:cubicBezTo>
                <a:lnTo>
                  <a:pt x="833323" y="1322133"/>
                </a:lnTo>
                <a:cubicBezTo>
                  <a:pt x="165328" y="1474457"/>
                  <a:pt x="0" y="2010092"/>
                  <a:pt x="465912" y="2512428"/>
                </a:cubicBezTo>
                <a:lnTo>
                  <a:pt x="4043908" y="6370104"/>
                </a:lnTo>
                <a:cubicBezTo>
                  <a:pt x="4509820" y="6872439"/>
                  <a:pt x="5056365" y="6747802"/>
                  <a:pt x="5258447" y="609314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52" name="Google Shape;452;g883a76e466_0_75"/>
          <p:cNvSpPr/>
          <p:nvPr/>
        </p:nvSpPr>
        <p:spPr>
          <a:xfrm>
            <a:off x="7346885" y="3862277"/>
            <a:ext cx="9690150" cy="5991440"/>
          </a:xfrm>
          <a:custGeom>
            <a:rect b="b" l="l" r="r" t="t"/>
            <a:pathLst>
              <a:path extrusionOk="0" h="5991440" w="9690150">
                <a:moveTo>
                  <a:pt x="0" y="254000"/>
                </a:moveTo>
                <a:cubicBezTo>
                  <a:pt x="0" y="114300"/>
                  <a:pt x="114300" y="0"/>
                  <a:pt x="254000" y="0"/>
                </a:cubicBezTo>
                <a:lnTo>
                  <a:pt x="9436150" y="0"/>
                </a:lnTo>
                <a:cubicBezTo>
                  <a:pt x="9575850" y="0"/>
                  <a:pt x="9690150" y="114300"/>
                  <a:pt x="9690150" y="254000"/>
                </a:cubicBezTo>
                <a:lnTo>
                  <a:pt x="9690150" y="5737440"/>
                </a:lnTo>
                <a:cubicBezTo>
                  <a:pt x="9690150" y="5877140"/>
                  <a:pt x="9575850" y="5991440"/>
                  <a:pt x="9436150" y="5991440"/>
                </a:cubicBezTo>
                <a:lnTo>
                  <a:pt x="254000" y="5991440"/>
                </a:lnTo>
                <a:cubicBezTo>
                  <a:pt x="114300" y="5991440"/>
                  <a:pt x="0" y="5877140"/>
                  <a:pt x="0" y="5737440"/>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53" name="Google Shape;453;g883a76e466_0_75"/>
          <p:cNvSpPr txBox="1"/>
          <p:nvPr/>
        </p:nvSpPr>
        <p:spPr>
          <a:xfrm>
            <a:off x="6132425" y="6501300"/>
            <a:ext cx="12471600" cy="10161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000000"/>
              </a:buClr>
              <a:buSzPts val="9800"/>
              <a:buFont typeface="Arial"/>
              <a:buNone/>
            </a:pPr>
            <a:r>
              <a:rPr b="1" i="0" lang="en-US" sz="8000" u="none" cap="none" strike="noStrike">
                <a:solidFill>
                  <a:schemeClr val="dk1"/>
                </a:solidFill>
                <a:latin typeface="Montserrat"/>
                <a:ea typeface="Montserrat"/>
                <a:cs typeface="Montserrat"/>
                <a:sym typeface="Montserrat"/>
              </a:rPr>
              <a:t>Questions???</a:t>
            </a:r>
            <a:endParaRPr b="1" i="0" sz="8000" u="none" cap="none" strike="noStrike">
              <a:solidFill>
                <a:schemeClr val="dk1"/>
              </a:solidFill>
              <a:latin typeface="Montserrat"/>
              <a:ea typeface="Montserrat"/>
              <a:cs typeface="Montserrat"/>
              <a:sym typeface="Montserrat"/>
            </a:endParaRPr>
          </a:p>
        </p:txBody>
      </p:sp>
      <p:sp>
        <p:nvSpPr>
          <p:cNvPr id="454" name="Google Shape;454;g883a76e466_0_75"/>
          <p:cNvSpPr/>
          <p:nvPr/>
        </p:nvSpPr>
        <p:spPr>
          <a:xfrm>
            <a:off x="20569995" y="10924880"/>
            <a:ext cx="876376" cy="762533"/>
          </a:xfrm>
          <a:custGeom>
            <a:rect b="b" l="l" r="r" t="t"/>
            <a:pathLst>
              <a:path extrusionOk="0" h="762533" w="876376">
                <a:moveTo>
                  <a:pt x="118109" y="685"/>
                </a:moveTo>
                <a:cubicBezTo>
                  <a:pt x="34632" y="0"/>
                  <a:pt x="0" y="58877"/>
                  <a:pt x="41148" y="131521"/>
                </a:cubicBezTo>
                <a:lnTo>
                  <a:pt x="357174" y="689343"/>
                </a:lnTo>
                <a:cubicBezTo>
                  <a:pt x="398322" y="761987"/>
                  <a:pt x="466636" y="762533"/>
                  <a:pt x="508965" y="690575"/>
                </a:cubicBezTo>
                <a:lnTo>
                  <a:pt x="834047" y="137972"/>
                </a:lnTo>
                <a:cubicBezTo>
                  <a:pt x="876376" y="66014"/>
                  <a:pt x="842708" y="6591"/>
                  <a:pt x="759218" y="5905"/>
                </a:cubicBezTo>
                <a:lnTo>
                  <a:pt x="118109" y="685"/>
                </a:lnTo>
                <a:close/>
              </a:path>
            </a:pathLst>
          </a:custGeom>
          <a:noFill/>
          <a:ln cap="rnd" cmpd="sng" w="1016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55" name="Google Shape;455;g883a76e466_0_75"/>
          <p:cNvSpPr txBox="1"/>
          <p:nvPr/>
        </p:nvSpPr>
        <p:spPr>
          <a:xfrm>
            <a:off x="23409648" y="12984262"/>
            <a:ext cx="618300" cy="381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03 </a:t>
            </a:r>
            <a:endParaRPr b="0" i="0" sz="1400" u="none" cap="none" strike="noStrike">
              <a:solidFill>
                <a:srgbClr val="000000"/>
              </a:solidFill>
              <a:latin typeface="Arial"/>
              <a:ea typeface="Arial"/>
              <a:cs typeface="Arial"/>
              <a:sym typeface="Arial"/>
            </a:endParaRPr>
          </a:p>
        </p:txBody>
      </p:sp>
      <p:sp>
        <p:nvSpPr>
          <p:cNvPr id="456" name="Google Shape;456;g883a76e466_0_75"/>
          <p:cNvSpPr/>
          <p:nvPr/>
        </p:nvSpPr>
        <p:spPr>
          <a:xfrm>
            <a:off x="7346885" y="8111078"/>
            <a:ext cx="2444168" cy="1746219"/>
          </a:xfrm>
          <a:custGeom>
            <a:rect b="b" l="l" r="r" t="t"/>
            <a:pathLst>
              <a:path extrusionOk="0" h="1746219" w="2444168">
                <a:moveTo>
                  <a:pt x="1779358" y="392"/>
                </a:moveTo>
                <a:cubicBezTo>
                  <a:pt x="2297072" y="-14041"/>
                  <a:pt x="2566828" y="372241"/>
                  <a:pt x="2390006" y="945068"/>
                </a:cubicBezTo>
                <a:lnTo>
                  <a:pt x="2142713" y="1746219"/>
                </a:lnTo>
                <a:lnTo>
                  <a:pt x="254000" y="1746219"/>
                </a:lnTo>
                <a:cubicBezTo>
                  <a:pt x="114300" y="1746219"/>
                  <a:pt x="0" y="1631919"/>
                  <a:pt x="0" y="1492219"/>
                </a:cubicBezTo>
                <a:lnTo>
                  <a:pt x="0" y="383570"/>
                </a:lnTo>
                <a:lnTo>
                  <a:pt x="1542878" y="31735"/>
                </a:lnTo>
                <a:cubicBezTo>
                  <a:pt x="1626379" y="12693"/>
                  <a:pt x="1705398" y="2454"/>
                  <a:pt x="1779358" y="392"/>
                </a:cubicBezTo>
                <a:close/>
              </a:path>
            </a:pathLst>
          </a:custGeom>
          <a:solidFill>
            <a:schemeClr val="accent1"/>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457" name="Google Shape;457;g883a76e466_0_75"/>
          <p:cNvSpPr/>
          <p:nvPr/>
        </p:nvSpPr>
        <p:spPr>
          <a:xfrm>
            <a:off x="15329434" y="3862277"/>
            <a:ext cx="1707603" cy="1163000"/>
          </a:xfrm>
          <a:custGeom>
            <a:rect b="b" l="l" r="r" t="t"/>
            <a:pathLst>
              <a:path extrusionOk="0" h="1163000" w="1707603">
                <a:moveTo>
                  <a:pt x="0" y="0"/>
                </a:moveTo>
                <a:lnTo>
                  <a:pt x="1453603" y="0"/>
                </a:lnTo>
                <a:cubicBezTo>
                  <a:pt x="1593303" y="0"/>
                  <a:pt x="1707603" y="114300"/>
                  <a:pt x="1707603" y="254000"/>
                </a:cubicBezTo>
                <a:lnTo>
                  <a:pt x="1707603" y="1163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9012420a03_0_0"/>
          <p:cNvSpPr/>
          <p:nvPr/>
        </p:nvSpPr>
        <p:spPr>
          <a:xfrm>
            <a:off x="11432209" y="9371081"/>
            <a:ext cx="6413093" cy="6413093"/>
          </a:xfrm>
          <a:custGeom>
            <a:rect b="b" l="l" r="r" t="t"/>
            <a:pathLst>
              <a:path extrusionOk="0" h="6413093" w="6413093">
                <a:moveTo>
                  <a:pt x="0" y="3206546"/>
                </a:moveTo>
                <a:cubicBezTo>
                  <a:pt x="0" y="1435620"/>
                  <a:pt x="1435620" y="0"/>
                  <a:pt x="3206546" y="0"/>
                </a:cubicBezTo>
                <a:cubicBezTo>
                  <a:pt x="4977472" y="0"/>
                  <a:pt x="6413093" y="1435620"/>
                  <a:pt x="6413093" y="3206546"/>
                </a:cubicBezTo>
                <a:cubicBezTo>
                  <a:pt x="6413093" y="4977472"/>
                  <a:pt x="4977472" y="6413093"/>
                  <a:pt x="3206546" y="6413093"/>
                </a:cubicBezTo>
                <a:cubicBezTo>
                  <a:pt x="1435620" y="6413093"/>
                  <a:pt x="0" y="4977472"/>
                  <a:pt x="0" y="3206546"/>
                </a:cubicBezTo>
                <a:close/>
              </a:path>
            </a:pathLst>
          </a:cu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258" name="Google Shape;258;g9012420a03_0_0"/>
          <p:cNvSpPr/>
          <p:nvPr/>
        </p:nvSpPr>
        <p:spPr>
          <a:xfrm>
            <a:off x="-1242427" y="989078"/>
            <a:ext cx="7072020" cy="7072020"/>
          </a:xfrm>
          <a:custGeom>
            <a:rect b="b" l="l" r="r" t="t"/>
            <a:pathLst>
              <a:path extrusionOk="0" h="7072020" w="7072020">
                <a:moveTo>
                  <a:pt x="0" y="3536010"/>
                </a:moveTo>
                <a:cubicBezTo>
                  <a:pt x="0" y="1583131"/>
                  <a:pt x="1583118" y="0"/>
                  <a:pt x="3536010" y="0"/>
                </a:cubicBezTo>
                <a:cubicBezTo>
                  <a:pt x="5488889" y="0"/>
                  <a:pt x="7072020" y="1583131"/>
                  <a:pt x="7072020" y="3536010"/>
                </a:cubicBezTo>
                <a:cubicBezTo>
                  <a:pt x="7072020" y="5488889"/>
                  <a:pt x="5488889" y="7072020"/>
                  <a:pt x="3536010" y="7072020"/>
                </a:cubicBezTo>
                <a:cubicBezTo>
                  <a:pt x="1583118" y="7072020"/>
                  <a:pt x="0" y="5488889"/>
                  <a:pt x="0" y="35360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259" name="Google Shape;259;g9012420a03_0_0"/>
          <p:cNvSpPr/>
          <p:nvPr/>
        </p:nvSpPr>
        <p:spPr>
          <a:xfrm>
            <a:off x="430996" y="2662506"/>
            <a:ext cx="3725164" cy="3725163"/>
          </a:xfrm>
          <a:custGeom>
            <a:rect b="b" l="l" r="r" t="t"/>
            <a:pathLst>
              <a:path extrusionOk="0" h="3725163" w="3725164">
                <a:moveTo>
                  <a:pt x="0" y="1862581"/>
                </a:moveTo>
                <a:cubicBezTo>
                  <a:pt x="0" y="833907"/>
                  <a:pt x="833907" y="0"/>
                  <a:pt x="1862581" y="0"/>
                </a:cubicBezTo>
                <a:cubicBezTo>
                  <a:pt x="2891256" y="0"/>
                  <a:pt x="3725164" y="833907"/>
                  <a:pt x="3725164" y="1862581"/>
                </a:cubicBezTo>
                <a:cubicBezTo>
                  <a:pt x="3725164" y="2891256"/>
                  <a:pt x="2891256" y="3725163"/>
                  <a:pt x="1862581" y="3725163"/>
                </a:cubicBezTo>
                <a:cubicBezTo>
                  <a:pt x="833907" y="3725163"/>
                  <a:pt x="0" y="2891256"/>
                  <a:pt x="0" y="186258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260" name="Google Shape;260;g9012420a03_0_0"/>
          <p:cNvSpPr/>
          <p:nvPr/>
        </p:nvSpPr>
        <p:spPr>
          <a:xfrm>
            <a:off x="18597280" y="5178501"/>
            <a:ext cx="3358997" cy="3358997"/>
          </a:xfrm>
          <a:custGeom>
            <a:rect b="b" l="l" r="r" t="t"/>
            <a:pathLst>
              <a:path extrusionOk="0" h="3358997" w="3358997">
                <a:moveTo>
                  <a:pt x="0" y="1679498"/>
                </a:moveTo>
                <a:cubicBezTo>
                  <a:pt x="0" y="751941"/>
                  <a:pt x="751941" y="0"/>
                  <a:pt x="1679498" y="0"/>
                </a:cubicBezTo>
                <a:cubicBezTo>
                  <a:pt x="2607055" y="0"/>
                  <a:pt x="3358997" y="751941"/>
                  <a:pt x="3358997" y="1679498"/>
                </a:cubicBezTo>
                <a:cubicBezTo>
                  <a:pt x="3358997" y="2607056"/>
                  <a:pt x="2607055" y="3358997"/>
                  <a:pt x="1679498" y="3358997"/>
                </a:cubicBezTo>
                <a:cubicBezTo>
                  <a:pt x="751941" y="3358997"/>
                  <a:pt x="0" y="2607056"/>
                  <a:pt x="0" y="1679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261" name="Google Shape;261;g9012420a03_0_0"/>
          <p:cNvSpPr/>
          <p:nvPr/>
        </p:nvSpPr>
        <p:spPr>
          <a:xfrm>
            <a:off x="3358395" y="6514372"/>
            <a:ext cx="2622321" cy="2622346"/>
          </a:xfrm>
          <a:custGeom>
            <a:rect b="b" l="l" r="r" t="t"/>
            <a:pathLst>
              <a:path extrusionOk="0" h="2622346" w="2622321">
                <a:moveTo>
                  <a:pt x="0" y="1311173"/>
                </a:moveTo>
                <a:cubicBezTo>
                  <a:pt x="0" y="587019"/>
                  <a:pt x="587019" y="0"/>
                  <a:pt x="1311160" y="0"/>
                </a:cubicBezTo>
                <a:cubicBezTo>
                  <a:pt x="2035340" y="0"/>
                  <a:pt x="2622321" y="587019"/>
                  <a:pt x="2622321" y="1311173"/>
                </a:cubicBezTo>
                <a:cubicBezTo>
                  <a:pt x="2622321" y="2035327"/>
                  <a:pt x="2035340" y="2622346"/>
                  <a:pt x="1311160" y="2622346"/>
                </a:cubicBezTo>
                <a:cubicBezTo>
                  <a:pt x="587019" y="2622346"/>
                  <a:pt x="0" y="2035327"/>
                  <a:pt x="0" y="1311173"/>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262" name="Google Shape;262;g9012420a03_0_0"/>
          <p:cNvSpPr/>
          <p:nvPr/>
        </p:nvSpPr>
        <p:spPr>
          <a:xfrm>
            <a:off x="20661469" y="2167688"/>
            <a:ext cx="5565597" cy="5565648"/>
          </a:xfrm>
          <a:custGeom>
            <a:rect b="b" l="l" r="r" t="t"/>
            <a:pathLst>
              <a:path extrusionOk="0" h="5565648" w="5565597">
                <a:moveTo>
                  <a:pt x="0" y="2782824"/>
                </a:moveTo>
                <a:cubicBezTo>
                  <a:pt x="0" y="1245882"/>
                  <a:pt x="1245882" y="0"/>
                  <a:pt x="2782811" y="0"/>
                </a:cubicBezTo>
                <a:cubicBezTo>
                  <a:pt x="4319790" y="0"/>
                  <a:pt x="5565597" y="1245882"/>
                  <a:pt x="5565597" y="2782824"/>
                </a:cubicBezTo>
                <a:cubicBezTo>
                  <a:pt x="5565597" y="4319765"/>
                  <a:pt x="4319790" y="5565648"/>
                  <a:pt x="2782811" y="5565648"/>
                </a:cubicBezTo>
                <a:cubicBezTo>
                  <a:pt x="1245882" y="5565648"/>
                  <a:pt x="0" y="4319765"/>
                  <a:pt x="0" y="2782824"/>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263" name="Google Shape;263;g9012420a03_0_0"/>
          <p:cNvSpPr/>
          <p:nvPr/>
        </p:nvSpPr>
        <p:spPr>
          <a:xfrm>
            <a:off x="9550191" y="947962"/>
            <a:ext cx="1173238" cy="1173251"/>
          </a:xfrm>
          <a:custGeom>
            <a:rect b="b" l="l" r="r" t="t"/>
            <a:pathLst>
              <a:path extrusionOk="0" h="1173251" w="1173238">
                <a:moveTo>
                  <a:pt x="0" y="586625"/>
                </a:moveTo>
                <a:cubicBezTo>
                  <a:pt x="0" y="262636"/>
                  <a:pt x="262636" y="0"/>
                  <a:pt x="586625" y="0"/>
                </a:cubicBezTo>
                <a:cubicBezTo>
                  <a:pt x="910628" y="0"/>
                  <a:pt x="1173238" y="262636"/>
                  <a:pt x="1173238" y="586625"/>
                </a:cubicBezTo>
                <a:cubicBezTo>
                  <a:pt x="1173238" y="910615"/>
                  <a:pt x="910628" y="1173251"/>
                  <a:pt x="586625" y="1173251"/>
                </a:cubicBezTo>
                <a:cubicBezTo>
                  <a:pt x="262636" y="1173251"/>
                  <a:pt x="0" y="910615"/>
                  <a:pt x="0" y="586625"/>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cxnSp>
        <p:nvCxnSpPr>
          <p:cNvPr id="264" name="Google Shape;264;g9012420a03_0_0"/>
          <p:cNvCxnSpPr/>
          <p:nvPr/>
        </p:nvCxnSpPr>
        <p:spPr>
          <a:xfrm>
            <a:off x="13588600" y="-2003350"/>
            <a:ext cx="118200" cy="4421400"/>
          </a:xfrm>
          <a:prstGeom prst="straightConnector1">
            <a:avLst/>
          </a:prstGeom>
          <a:noFill/>
          <a:ln cap="rnd" cmpd="sng" w="101600">
            <a:solidFill>
              <a:srgbClr val="A5A6BB"/>
            </a:solidFill>
            <a:prstDash val="solid"/>
            <a:round/>
            <a:headEnd len="sm" w="sm" type="none"/>
            <a:tailEnd len="sm" w="sm" type="none"/>
          </a:ln>
        </p:spPr>
      </p:cxnSp>
      <p:sp>
        <p:nvSpPr>
          <p:cNvPr id="265" name="Google Shape;265;g9012420a03_0_0"/>
          <p:cNvSpPr txBox="1"/>
          <p:nvPr/>
        </p:nvSpPr>
        <p:spPr>
          <a:xfrm>
            <a:off x="5829600" y="2121225"/>
            <a:ext cx="14873400" cy="1524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20000"/>
              <a:buFont typeface="Arial"/>
              <a:buNone/>
            </a:pPr>
            <a:r>
              <a:rPr b="1" lang="en-US" sz="8000">
                <a:solidFill>
                  <a:srgbClr val="3D4251"/>
                </a:solidFill>
                <a:latin typeface="Montserrat"/>
                <a:ea typeface="Montserrat"/>
                <a:cs typeface="Montserrat"/>
                <a:sym typeface="Montserrat"/>
              </a:rPr>
              <a:t>Table of Contents </a:t>
            </a:r>
            <a:endParaRPr b="1" i="0" sz="8000" u="none" cap="none" strike="noStrike">
              <a:solidFill>
                <a:srgbClr val="3D4251"/>
              </a:solidFill>
              <a:latin typeface="Montserrat"/>
              <a:ea typeface="Montserrat"/>
              <a:cs typeface="Montserrat"/>
              <a:sym typeface="Montserrat"/>
            </a:endParaRPr>
          </a:p>
        </p:txBody>
      </p:sp>
      <p:sp>
        <p:nvSpPr>
          <p:cNvPr id="266" name="Google Shape;266;g9012420a03_0_0"/>
          <p:cNvSpPr txBox="1"/>
          <p:nvPr/>
        </p:nvSpPr>
        <p:spPr>
          <a:xfrm>
            <a:off x="11879199" y="12984262"/>
            <a:ext cx="625500" cy="38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2D313C"/>
                </a:solidFill>
                <a:latin typeface="Montserrat"/>
                <a:ea typeface="Montserrat"/>
                <a:cs typeface="Montserrat"/>
                <a:sym typeface="Montserrat"/>
              </a:rPr>
              <a:t>02 </a:t>
            </a:r>
            <a:endParaRPr b="0" i="0" sz="1400" u="none" cap="none" strike="noStrike">
              <a:solidFill>
                <a:srgbClr val="000000"/>
              </a:solidFill>
              <a:latin typeface="Arial"/>
              <a:ea typeface="Arial"/>
              <a:cs typeface="Arial"/>
              <a:sym typeface="Arial"/>
            </a:endParaRPr>
          </a:p>
        </p:txBody>
      </p:sp>
      <p:cxnSp>
        <p:nvCxnSpPr>
          <p:cNvPr id="267" name="Google Shape;267;g9012420a03_0_0"/>
          <p:cNvCxnSpPr/>
          <p:nvPr/>
        </p:nvCxnSpPr>
        <p:spPr>
          <a:xfrm>
            <a:off x="18613989" y="9709443"/>
            <a:ext cx="118200" cy="4421400"/>
          </a:xfrm>
          <a:prstGeom prst="straightConnector1">
            <a:avLst/>
          </a:prstGeom>
          <a:noFill/>
          <a:ln cap="rnd" cmpd="sng" w="101600">
            <a:solidFill>
              <a:srgbClr val="A5A6BB"/>
            </a:solidFill>
            <a:prstDash val="solid"/>
            <a:round/>
            <a:headEnd len="sm" w="sm" type="none"/>
            <a:tailEnd len="sm" w="sm" type="none"/>
          </a:ln>
        </p:spPr>
      </p:cxnSp>
      <p:sp>
        <p:nvSpPr>
          <p:cNvPr id="268" name="Google Shape;268;g9012420a03_0_0"/>
          <p:cNvSpPr txBox="1"/>
          <p:nvPr/>
        </p:nvSpPr>
        <p:spPr>
          <a:xfrm>
            <a:off x="6518075" y="4271050"/>
            <a:ext cx="12426600" cy="4474200"/>
          </a:xfrm>
          <a:prstGeom prst="rect">
            <a:avLst/>
          </a:prstGeom>
          <a:noFill/>
          <a:ln>
            <a:noFill/>
          </a:ln>
        </p:spPr>
        <p:txBody>
          <a:bodyPr anchorCtr="0" anchor="t" bIns="45700" lIns="91425" spcFirstLastPara="1" rIns="91425" wrap="square" tIns="45700">
            <a:noAutofit/>
          </a:bodyPr>
          <a:lstStyle/>
          <a:p>
            <a:pPr indent="-546100" lvl="0" marL="457200" rtl="0" algn="l">
              <a:lnSpc>
                <a:spcPct val="115000"/>
              </a:lnSpc>
              <a:spcBef>
                <a:spcPts val="0"/>
              </a:spcBef>
              <a:spcAft>
                <a:spcPts val="0"/>
              </a:spcAft>
              <a:buSzPts val="5000"/>
              <a:buChar char="●"/>
            </a:pPr>
            <a:r>
              <a:rPr lang="en-US" sz="5000"/>
              <a:t>Digital Marketing KPIs 2020</a:t>
            </a:r>
            <a:endParaRPr sz="5000"/>
          </a:p>
          <a:p>
            <a:pPr indent="-546100" lvl="0" marL="457200" rtl="0" algn="l">
              <a:lnSpc>
                <a:spcPct val="115000"/>
              </a:lnSpc>
              <a:spcBef>
                <a:spcPts val="0"/>
              </a:spcBef>
              <a:spcAft>
                <a:spcPts val="0"/>
              </a:spcAft>
              <a:buSzPts val="5000"/>
              <a:buChar char="●"/>
            </a:pPr>
            <a:r>
              <a:rPr lang="en-US" sz="5000"/>
              <a:t>What Are Benchmarks? </a:t>
            </a:r>
            <a:endParaRPr sz="5000"/>
          </a:p>
          <a:p>
            <a:pPr indent="-546100" lvl="0" marL="457200" rtl="0" algn="l">
              <a:lnSpc>
                <a:spcPct val="115000"/>
              </a:lnSpc>
              <a:spcBef>
                <a:spcPts val="0"/>
              </a:spcBef>
              <a:spcAft>
                <a:spcPts val="0"/>
              </a:spcAft>
              <a:buSzPts val="5000"/>
              <a:buChar char="●"/>
            </a:pPr>
            <a:r>
              <a:rPr lang="en-US" sz="5000"/>
              <a:t>How to Integrate Marketing With Sales</a:t>
            </a:r>
            <a:endParaRPr sz="5000"/>
          </a:p>
          <a:p>
            <a:pPr indent="-546100" lvl="0" marL="457200" rtl="0" algn="l">
              <a:lnSpc>
                <a:spcPct val="115000"/>
              </a:lnSpc>
              <a:spcBef>
                <a:spcPts val="0"/>
              </a:spcBef>
              <a:spcAft>
                <a:spcPts val="0"/>
              </a:spcAft>
              <a:buSzPts val="5000"/>
              <a:buChar char="●"/>
            </a:pPr>
            <a:r>
              <a:rPr lang="en-US" sz="5000"/>
              <a:t>Case Study</a:t>
            </a:r>
            <a:endParaRPr sz="5000"/>
          </a:p>
          <a:p>
            <a:pPr indent="-546100" lvl="0" marL="457200" rtl="0" algn="l">
              <a:lnSpc>
                <a:spcPct val="115000"/>
              </a:lnSpc>
              <a:spcBef>
                <a:spcPts val="0"/>
              </a:spcBef>
              <a:spcAft>
                <a:spcPts val="0"/>
              </a:spcAft>
              <a:buSzPts val="5000"/>
              <a:buChar char="●"/>
            </a:pPr>
            <a:r>
              <a:rPr lang="en-US" sz="5000">
                <a:extLst>
                  <a:ext uri="http://customooxmlschemas.google.com/">
                    <go:slidesCustomData xmlns:go="http://customooxmlschemas.google.com/" textRoundtripDataId="0"/>
                  </a:ext>
                </a:extLst>
              </a:rPr>
              <a:t>MarTech Tools</a:t>
            </a:r>
            <a:endParaRPr sz="5000"/>
          </a:p>
          <a:p>
            <a:pPr indent="0" lvl="0" marL="0" marR="0" rtl="0" algn="l">
              <a:lnSpc>
                <a:spcPct val="115000"/>
              </a:lnSpc>
              <a:spcBef>
                <a:spcPts val="1200"/>
              </a:spcBef>
              <a:spcAft>
                <a:spcPts val="0"/>
              </a:spcAft>
              <a:buNone/>
            </a:pPr>
            <a:r>
              <a:t/>
            </a:r>
            <a:endParaRPr sz="5000">
              <a:latin typeface="Montserrat"/>
              <a:ea typeface="Montserrat"/>
              <a:cs typeface="Montserrat"/>
              <a:sym typeface="Montserrat"/>
            </a:endParaRPr>
          </a:p>
          <a:p>
            <a:pPr indent="0" lvl="0" marL="914400" marR="0" rtl="0" algn="l">
              <a:lnSpc>
                <a:spcPct val="115000"/>
              </a:lnSpc>
              <a:spcBef>
                <a:spcPts val="1200"/>
              </a:spcBef>
              <a:spcAft>
                <a:spcPts val="0"/>
              </a:spcAft>
              <a:buClr>
                <a:srgbClr val="000000"/>
              </a:buClr>
              <a:buSzPts val="3500"/>
              <a:buFont typeface="Arial"/>
              <a:buNone/>
            </a:pPr>
            <a:r>
              <a:t/>
            </a:r>
            <a:endParaRPr i="0" sz="3500" u="none" cap="none" strike="noStrike">
              <a:solidFill>
                <a:srgbClr val="000000"/>
              </a:solidFill>
              <a:latin typeface="Montserrat"/>
              <a:ea typeface="Montserrat"/>
              <a:cs typeface="Montserrat"/>
              <a:sym typeface="Montserrat"/>
            </a:endParaRPr>
          </a:p>
          <a:p>
            <a:pPr indent="0" lvl="0" marL="1371600" marR="0" rtl="0" algn="l">
              <a:lnSpc>
                <a:spcPct val="115000"/>
              </a:lnSpc>
              <a:spcBef>
                <a:spcPts val="0"/>
              </a:spcBef>
              <a:spcAft>
                <a:spcPts val="0"/>
              </a:spcAft>
              <a:buClr>
                <a:srgbClr val="000000"/>
              </a:buClr>
              <a:buSzPts val="3500"/>
              <a:buFont typeface="Arial"/>
              <a:buNone/>
            </a:pPr>
            <a:r>
              <a:t/>
            </a:r>
            <a:endParaRPr i="0" sz="35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500"/>
              <a:buFont typeface="Arial"/>
              <a:buNone/>
            </a:pPr>
            <a:r>
              <a:t/>
            </a:r>
            <a:endParaRPr b="0" i="0" sz="25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883a76e466_0_4"/>
          <p:cNvSpPr/>
          <p:nvPr/>
        </p:nvSpPr>
        <p:spPr>
          <a:xfrm>
            <a:off x="442746" y="3392233"/>
            <a:ext cx="5222684" cy="3067951"/>
          </a:xfrm>
          <a:custGeom>
            <a:rect b="b" l="l" r="r" t="t"/>
            <a:pathLst>
              <a:path extrusionOk="0" h="3067951" w="5222684">
                <a:moveTo>
                  <a:pt x="254431" y="0"/>
                </a:moveTo>
                <a:lnTo>
                  <a:pt x="4968252" y="0"/>
                </a:lnTo>
                <a:cubicBezTo>
                  <a:pt x="5108778" y="0"/>
                  <a:pt x="5222684" y="113906"/>
                  <a:pt x="5222684" y="254431"/>
                </a:cubicBezTo>
                <a:lnTo>
                  <a:pt x="5222684" y="2813519"/>
                </a:lnTo>
                <a:cubicBezTo>
                  <a:pt x="5222684" y="2954032"/>
                  <a:pt x="5108778" y="3067951"/>
                  <a:pt x="4968252" y="3067951"/>
                </a:cubicBezTo>
                <a:lnTo>
                  <a:pt x="254431" y="3067951"/>
                </a:lnTo>
                <a:cubicBezTo>
                  <a:pt x="113918" y="3067951"/>
                  <a:pt x="0" y="2954032"/>
                  <a:pt x="0" y="2813519"/>
                </a:cubicBezTo>
                <a:lnTo>
                  <a:pt x="0" y="254431"/>
                </a:lnTo>
                <a:cubicBezTo>
                  <a:pt x="0" y="113906"/>
                  <a:pt x="113918" y="0"/>
                  <a:pt x="25443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75" name="Google Shape;275;g883a76e466_0_4"/>
          <p:cNvSpPr/>
          <p:nvPr/>
        </p:nvSpPr>
        <p:spPr>
          <a:xfrm>
            <a:off x="6713784" y="3429008"/>
            <a:ext cx="5222697" cy="3067951"/>
          </a:xfrm>
          <a:custGeom>
            <a:rect b="b" l="l" r="r" t="t"/>
            <a:pathLst>
              <a:path extrusionOk="0" h="3067951" w="5222697">
                <a:moveTo>
                  <a:pt x="4968265" y="0"/>
                </a:moveTo>
                <a:lnTo>
                  <a:pt x="254431" y="0"/>
                </a:lnTo>
                <a:cubicBezTo>
                  <a:pt x="113919" y="0"/>
                  <a:pt x="0" y="113906"/>
                  <a:pt x="0" y="254431"/>
                </a:cubicBezTo>
                <a:lnTo>
                  <a:pt x="0" y="2813519"/>
                </a:lnTo>
                <a:cubicBezTo>
                  <a:pt x="0" y="2954032"/>
                  <a:pt x="113919" y="3067951"/>
                  <a:pt x="254431" y="3067951"/>
                </a:cubicBezTo>
                <a:lnTo>
                  <a:pt x="4968265" y="3067951"/>
                </a:lnTo>
                <a:cubicBezTo>
                  <a:pt x="5108778" y="3067951"/>
                  <a:pt x="5222697" y="2954032"/>
                  <a:pt x="5222697" y="2813519"/>
                </a:cubicBezTo>
                <a:lnTo>
                  <a:pt x="5222697" y="254431"/>
                </a:lnTo>
                <a:cubicBezTo>
                  <a:pt x="5222697" y="113906"/>
                  <a:pt x="5108778" y="0"/>
                  <a:pt x="4968265" y="0"/>
                </a:cubicBezTo>
                <a:close/>
              </a:path>
            </a:pathLst>
          </a:custGeom>
          <a:solidFill>
            <a:srgbClr val="00FFFF"/>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76" name="Google Shape;276;g883a76e466_0_4"/>
          <p:cNvSpPr/>
          <p:nvPr/>
        </p:nvSpPr>
        <p:spPr>
          <a:xfrm>
            <a:off x="442746" y="8754422"/>
            <a:ext cx="5222684" cy="3067938"/>
          </a:xfrm>
          <a:custGeom>
            <a:rect b="b" l="l" r="r" t="t"/>
            <a:pathLst>
              <a:path extrusionOk="0" h="3067938" w="5222684">
                <a:moveTo>
                  <a:pt x="254431" y="3067938"/>
                </a:moveTo>
                <a:lnTo>
                  <a:pt x="4968252" y="3067938"/>
                </a:lnTo>
                <a:cubicBezTo>
                  <a:pt x="5108778" y="3067938"/>
                  <a:pt x="5222684" y="2954032"/>
                  <a:pt x="5222684" y="2813507"/>
                </a:cubicBezTo>
                <a:lnTo>
                  <a:pt x="5222684" y="254431"/>
                </a:lnTo>
                <a:cubicBezTo>
                  <a:pt x="5222684" y="113906"/>
                  <a:pt x="5108778" y="0"/>
                  <a:pt x="4968252" y="0"/>
                </a:cubicBezTo>
                <a:lnTo>
                  <a:pt x="254431" y="0"/>
                </a:lnTo>
                <a:cubicBezTo>
                  <a:pt x="113918" y="0"/>
                  <a:pt x="0" y="113906"/>
                  <a:pt x="0" y="254431"/>
                </a:cubicBezTo>
                <a:lnTo>
                  <a:pt x="0" y="2813507"/>
                </a:lnTo>
                <a:cubicBezTo>
                  <a:pt x="0" y="2954032"/>
                  <a:pt x="113918" y="3067938"/>
                  <a:pt x="254431" y="3067938"/>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77" name="Google Shape;277;g883a76e466_0_4"/>
          <p:cNvSpPr/>
          <p:nvPr/>
        </p:nvSpPr>
        <p:spPr>
          <a:xfrm>
            <a:off x="6713784" y="8791197"/>
            <a:ext cx="5222697" cy="3067938"/>
          </a:xfrm>
          <a:custGeom>
            <a:rect b="b" l="l" r="r" t="t"/>
            <a:pathLst>
              <a:path extrusionOk="0" h="3067938" w="5222697">
                <a:moveTo>
                  <a:pt x="4968265" y="3067938"/>
                </a:moveTo>
                <a:lnTo>
                  <a:pt x="254431" y="3067938"/>
                </a:lnTo>
                <a:cubicBezTo>
                  <a:pt x="113919" y="3067938"/>
                  <a:pt x="0" y="2954032"/>
                  <a:pt x="0" y="2813507"/>
                </a:cubicBezTo>
                <a:lnTo>
                  <a:pt x="0" y="254431"/>
                </a:lnTo>
                <a:cubicBezTo>
                  <a:pt x="0" y="113906"/>
                  <a:pt x="113919" y="0"/>
                  <a:pt x="254431" y="0"/>
                </a:cubicBezTo>
                <a:lnTo>
                  <a:pt x="4968265" y="0"/>
                </a:lnTo>
                <a:cubicBezTo>
                  <a:pt x="5108778" y="0"/>
                  <a:pt x="5222697" y="113906"/>
                  <a:pt x="5222697" y="254431"/>
                </a:cubicBezTo>
                <a:lnTo>
                  <a:pt x="5222697" y="2813507"/>
                </a:lnTo>
                <a:cubicBezTo>
                  <a:pt x="5222697" y="2954032"/>
                  <a:pt x="5108778" y="3067938"/>
                  <a:pt x="4968265" y="3067938"/>
                </a:cubicBezTo>
                <a:close/>
              </a:path>
            </a:pathLst>
          </a:custGeom>
          <a:solidFill>
            <a:srgbClr val="00FFFF"/>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78" name="Google Shape;278;g883a76e466_0_4"/>
          <p:cNvSpPr txBox="1"/>
          <p:nvPr/>
        </p:nvSpPr>
        <p:spPr>
          <a:xfrm>
            <a:off x="1521933" y="4627834"/>
            <a:ext cx="2088000" cy="30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400"/>
              <a:buFont typeface="Arial"/>
              <a:buNone/>
            </a:pPr>
            <a:r>
              <a:rPr b="1" i="0" lang="en-US" sz="2400" u="none" cap="none" strike="noStrike">
                <a:solidFill>
                  <a:srgbClr val="FFC72C"/>
                </a:solidFill>
                <a:latin typeface="Montserrat"/>
                <a:ea typeface="Montserrat"/>
                <a:cs typeface="Montserrat"/>
                <a:sym typeface="Montserrat"/>
              </a:rPr>
              <a:t> </a:t>
            </a:r>
            <a:endParaRPr b="1" i="0" sz="2400" u="none" cap="none" strike="noStrike">
              <a:solidFill>
                <a:srgbClr val="FFC72C"/>
              </a:solidFill>
              <a:latin typeface="Montserrat"/>
              <a:ea typeface="Montserrat"/>
              <a:cs typeface="Montserrat"/>
              <a:sym typeface="Montserrat"/>
            </a:endParaRPr>
          </a:p>
        </p:txBody>
      </p:sp>
      <p:sp>
        <p:nvSpPr>
          <p:cNvPr id="279" name="Google Shape;279;g883a76e466_0_4"/>
          <p:cNvSpPr txBox="1"/>
          <p:nvPr/>
        </p:nvSpPr>
        <p:spPr>
          <a:xfrm>
            <a:off x="6713775" y="331854"/>
            <a:ext cx="10956600" cy="3710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chemeClr val="dk1"/>
                </a:solidFill>
                <a:latin typeface="Montserrat"/>
                <a:ea typeface="Montserrat"/>
                <a:cs typeface="Montserrat"/>
                <a:sym typeface="Montserrat"/>
              </a:rPr>
              <a:t>Digital Marketing KPIs For Success</a:t>
            </a:r>
            <a:endParaRPr b="1" i="0" sz="8000" u="none" cap="none" strike="noStrike">
              <a:solidFill>
                <a:schemeClr val="dk1"/>
              </a:solidFill>
              <a:latin typeface="Montserrat"/>
              <a:ea typeface="Montserrat"/>
              <a:cs typeface="Montserrat"/>
              <a:sym typeface="Montserrat"/>
            </a:endParaRPr>
          </a:p>
        </p:txBody>
      </p:sp>
      <p:sp>
        <p:nvSpPr>
          <p:cNvPr id="280" name="Google Shape;280;g883a76e466_0_4"/>
          <p:cNvSpPr txBox="1"/>
          <p:nvPr/>
        </p:nvSpPr>
        <p:spPr>
          <a:xfrm>
            <a:off x="11867998" y="12984261"/>
            <a:ext cx="648000" cy="381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Montserrat"/>
                <a:ea typeface="Montserrat"/>
                <a:cs typeface="Montserrat"/>
                <a:sym typeface="Montserrat"/>
              </a:rPr>
              <a:t>59</a:t>
            </a:r>
            <a:endParaRPr b="0" i="0" sz="3000" u="none" cap="none" strike="noStrike">
              <a:solidFill>
                <a:schemeClr val="dk1"/>
              </a:solidFill>
              <a:latin typeface="Montserrat"/>
              <a:ea typeface="Montserrat"/>
              <a:cs typeface="Montserrat"/>
              <a:sym typeface="Montserrat"/>
            </a:endParaRPr>
          </a:p>
        </p:txBody>
      </p:sp>
      <p:sp>
        <p:nvSpPr>
          <p:cNvPr id="281" name="Google Shape;281;g883a76e466_0_4"/>
          <p:cNvSpPr txBox="1"/>
          <p:nvPr/>
        </p:nvSpPr>
        <p:spPr>
          <a:xfrm>
            <a:off x="748725" y="4118575"/>
            <a:ext cx="46785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Leads </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rPr b="0" i="0" lang="en-US" sz="4000" u="none" cap="none" strike="noStrike">
                <a:solidFill>
                  <a:srgbClr val="FEFFFF"/>
                </a:solidFill>
                <a:latin typeface="Montserrat"/>
                <a:ea typeface="Montserrat"/>
                <a:cs typeface="Montserrat"/>
                <a:sym typeface="Montserrat"/>
              </a:rPr>
              <a:t> </a:t>
            </a:r>
            <a:endParaRPr b="0" i="0" sz="4000" u="none" cap="none" strike="noStrike">
              <a:solidFill>
                <a:srgbClr val="FEFFFF"/>
              </a:solidFill>
              <a:latin typeface="Montserrat"/>
              <a:ea typeface="Montserrat"/>
              <a:cs typeface="Montserrat"/>
              <a:sym typeface="Montserrat"/>
            </a:endParaRPr>
          </a:p>
        </p:txBody>
      </p:sp>
      <p:sp>
        <p:nvSpPr>
          <p:cNvPr id="282" name="Google Shape;282;g883a76e466_0_4"/>
          <p:cNvSpPr txBox="1"/>
          <p:nvPr/>
        </p:nvSpPr>
        <p:spPr>
          <a:xfrm>
            <a:off x="7445175" y="3838375"/>
            <a:ext cx="3564300" cy="23862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Qualified Leads</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t/>
            </a:r>
            <a:endParaRPr b="0" i="0" sz="4000" u="none" cap="none" strike="noStrike">
              <a:solidFill>
                <a:srgbClr val="FEFFFF"/>
              </a:solidFill>
              <a:latin typeface="Montserrat"/>
              <a:ea typeface="Montserrat"/>
              <a:cs typeface="Montserrat"/>
              <a:sym typeface="Montserrat"/>
            </a:endParaRPr>
          </a:p>
        </p:txBody>
      </p:sp>
      <p:sp>
        <p:nvSpPr>
          <p:cNvPr id="283" name="Google Shape;283;g883a76e466_0_4"/>
          <p:cNvSpPr txBox="1"/>
          <p:nvPr/>
        </p:nvSpPr>
        <p:spPr>
          <a:xfrm>
            <a:off x="442737" y="8922800"/>
            <a:ext cx="52227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Brand</a:t>
            </a:r>
            <a:r>
              <a:rPr b="0" i="0" lang="en-US" sz="4500" u="none" cap="none" strike="noStrike">
                <a:solidFill>
                  <a:srgbClr val="131529"/>
                </a:solidFill>
                <a:latin typeface="Montserrat"/>
                <a:ea typeface="Montserrat"/>
                <a:cs typeface="Montserrat"/>
                <a:sym typeface="Montserrat"/>
              </a:rPr>
              <a:t> </a:t>
            </a:r>
            <a:endParaRPr b="0" i="0" sz="4500" u="none" cap="none" strike="noStrike">
              <a:solidFill>
                <a:srgbClr val="131529"/>
              </a:solidFill>
              <a:latin typeface="Montserrat"/>
              <a:ea typeface="Montserrat"/>
              <a:cs typeface="Montserrat"/>
              <a:sym typeface="Montserrat"/>
            </a:endParaRPr>
          </a:p>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Awareness</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t/>
            </a:r>
            <a:endParaRPr b="0" i="0" sz="4000" u="none" cap="none" strike="noStrike">
              <a:solidFill>
                <a:srgbClr val="FEFFFF"/>
              </a:solidFill>
              <a:latin typeface="Montserrat"/>
              <a:ea typeface="Montserrat"/>
              <a:cs typeface="Montserrat"/>
              <a:sym typeface="Montserrat"/>
            </a:endParaRPr>
          </a:p>
        </p:txBody>
      </p:sp>
      <p:sp>
        <p:nvSpPr>
          <p:cNvPr id="284" name="Google Shape;284;g883a76e466_0_4"/>
          <p:cNvSpPr txBox="1"/>
          <p:nvPr/>
        </p:nvSpPr>
        <p:spPr>
          <a:xfrm>
            <a:off x="6894375" y="9173600"/>
            <a:ext cx="49659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Testimonials And Reviews </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t/>
            </a:r>
            <a:endParaRPr b="0" i="0" sz="4000" u="none" cap="none" strike="noStrike">
              <a:solidFill>
                <a:srgbClr val="FEFFFF"/>
              </a:solidFill>
              <a:latin typeface="Montserrat"/>
              <a:ea typeface="Montserrat"/>
              <a:cs typeface="Montserrat"/>
              <a:sym typeface="Montserrat"/>
            </a:endParaRPr>
          </a:p>
        </p:txBody>
      </p:sp>
      <p:sp>
        <p:nvSpPr>
          <p:cNvPr id="285" name="Google Shape;285;g883a76e466_0_4"/>
          <p:cNvSpPr txBox="1"/>
          <p:nvPr/>
        </p:nvSpPr>
        <p:spPr>
          <a:xfrm>
            <a:off x="8237846" y="12674892"/>
            <a:ext cx="84546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1E2128"/>
                </a:solidFill>
                <a:latin typeface="Montserrat"/>
                <a:ea typeface="Montserrat"/>
                <a:cs typeface="Montserrat"/>
                <a:sym typeface="Montserrat"/>
              </a:rPr>
              <a:t>Source: SOCIALMEDIAtoday</a:t>
            </a:r>
            <a:endParaRPr b="1" i="0" sz="3000" u="none" cap="none" strike="noStrike">
              <a:solidFill>
                <a:srgbClr val="1E2128"/>
              </a:solidFill>
              <a:latin typeface="Montserrat"/>
              <a:ea typeface="Montserrat"/>
              <a:cs typeface="Montserrat"/>
              <a:sym typeface="Montserrat"/>
            </a:endParaRPr>
          </a:p>
        </p:txBody>
      </p:sp>
      <p:sp>
        <p:nvSpPr>
          <p:cNvPr id="286" name="Google Shape;286;g883a76e466_0_4"/>
          <p:cNvSpPr/>
          <p:nvPr/>
        </p:nvSpPr>
        <p:spPr>
          <a:xfrm>
            <a:off x="12732834" y="3429008"/>
            <a:ext cx="5222697" cy="3067951"/>
          </a:xfrm>
          <a:custGeom>
            <a:rect b="b" l="l" r="r" t="t"/>
            <a:pathLst>
              <a:path extrusionOk="0" h="3067951" w="5222697">
                <a:moveTo>
                  <a:pt x="4968265" y="0"/>
                </a:moveTo>
                <a:lnTo>
                  <a:pt x="254431" y="0"/>
                </a:lnTo>
                <a:cubicBezTo>
                  <a:pt x="113919" y="0"/>
                  <a:pt x="0" y="113906"/>
                  <a:pt x="0" y="254431"/>
                </a:cubicBezTo>
                <a:lnTo>
                  <a:pt x="0" y="2813519"/>
                </a:lnTo>
                <a:cubicBezTo>
                  <a:pt x="0" y="2954032"/>
                  <a:pt x="113919" y="3067951"/>
                  <a:pt x="254431" y="3067951"/>
                </a:cubicBezTo>
                <a:lnTo>
                  <a:pt x="4968265" y="3067951"/>
                </a:lnTo>
                <a:cubicBezTo>
                  <a:pt x="5108778" y="3067951"/>
                  <a:pt x="5222697" y="2954032"/>
                  <a:pt x="5222697" y="2813519"/>
                </a:cubicBezTo>
                <a:lnTo>
                  <a:pt x="5222697" y="254431"/>
                </a:lnTo>
                <a:cubicBezTo>
                  <a:pt x="5222697" y="113906"/>
                  <a:pt x="5108778" y="0"/>
                  <a:pt x="496826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87" name="Google Shape;287;g883a76e466_0_4"/>
          <p:cNvSpPr/>
          <p:nvPr/>
        </p:nvSpPr>
        <p:spPr>
          <a:xfrm>
            <a:off x="12732834" y="8791197"/>
            <a:ext cx="5222697" cy="3067938"/>
          </a:xfrm>
          <a:custGeom>
            <a:rect b="b" l="l" r="r" t="t"/>
            <a:pathLst>
              <a:path extrusionOk="0" h="3067938" w="5222697">
                <a:moveTo>
                  <a:pt x="4968265" y="3067938"/>
                </a:moveTo>
                <a:lnTo>
                  <a:pt x="254431" y="3067938"/>
                </a:lnTo>
                <a:cubicBezTo>
                  <a:pt x="113919" y="3067938"/>
                  <a:pt x="0" y="2954032"/>
                  <a:pt x="0" y="2813507"/>
                </a:cubicBezTo>
                <a:lnTo>
                  <a:pt x="0" y="254431"/>
                </a:lnTo>
                <a:cubicBezTo>
                  <a:pt x="0" y="113906"/>
                  <a:pt x="113919" y="0"/>
                  <a:pt x="254431" y="0"/>
                </a:cubicBezTo>
                <a:lnTo>
                  <a:pt x="4968265" y="0"/>
                </a:lnTo>
                <a:cubicBezTo>
                  <a:pt x="5108778" y="0"/>
                  <a:pt x="5222697" y="113906"/>
                  <a:pt x="5222697" y="254431"/>
                </a:cubicBezTo>
                <a:lnTo>
                  <a:pt x="5222697" y="2813507"/>
                </a:lnTo>
                <a:cubicBezTo>
                  <a:pt x="5222697" y="2954032"/>
                  <a:pt x="5108778" y="3067938"/>
                  <a:pt x="4968265" y="306793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88" name="Google Shape;288;g883a76e466_0_4"/>
          <p:cNvSpPr txBox="1"/>
          <p:nvPr/>
        </p:nvSpPr>
        <p:spPr>
          <a:xfrm>
            <a:off x="12516000" y="3223025"/>
            <a:ext cx="5529300" cy="23862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000"/>
              <a:buFont typeface="Arial"/>
              <a:buNone/>
            </a:pPr>
            <a:r>
              <a:rPr b="0" i="0" lang="en-US" sz="4000" u="none" cap="none" strike="noStrike">
                <a:solidFill>
                  <a:srgbClr val="131529"/>
                </a:solidFill>
                <a:latin typeface="Montserrat"/>
                <a:ea typeface="Montserrat"/>
                <a:cs typeface="Montserrat"/>
                <a:sym typeface="Montserrat"/>
              </a:rPr>
              <a:t>Return On Marketing Investment (ROMI)</a:t>
            </a:r>
            <a:endParaRPr b="0" i="0" sz="4000" u="none" cap="none" strike="noStrike">
              <a:solidFill>
                <a:srgbClr val="131529"/>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4000"/>
              <a:buFont typeface="Arial"/>
              <a:buNone/>
            </a:pPr>
            <a:r>
              <a:t/>
            </a:r>
            <a:endParaRPr b="0" i="0" sz="3800" u="none" cap="none" strike="noStrike">
              <a:solidFill>
                <a:srgbClr val="FEFFFF"/>
              </a:solidFill>
              <a:latin typeface="Montserrat"/>
              <a:ea typeface="Montserrat"/>
              <a:cs typeface="Montserrat"/>
              <a:sym typeface="Montserrat"/>
            </a:endParaRPr>
          </a:p>
        </p:txBody>
      </p:sp>
      <p:sp>
        <p:nvSpPr>
          <p:cNvPr id="289" name="Google Shape;289;g883a76e466_0_4"/>
          <p:cNvSpPr/>
          <p:nvPr/>
        </p:nvSpPr>
        <p:spPr>
          <a:xfrm>
            <a:off x="18751884" y="3429008"/>
            <a:ext cx="5222697" cy="3067951"/>
          </a:xfrm>
          <a:custGeom>
            <a:rect b="b" l="l" r="r" t="t"/>
            <a:pathLst>
              <a:path extrusionOk="0" h="3067951" w="5222697">
                <a:moveTo>
                  <a:pt x="4968265" y="0"/>
                </a:moveTo>
                <a:lnTo>
                  <a:pt x="254431" y="0"/>
                </a:lnTo>
                <a:cubicBezTo>
                  <a:pt x="113919" y="0"/>
                  <a:pt x="0" y="113906"/>
                  <a:pt x="0" y="254431"/>
                </a:cubicBezTo>
                <a:lnTo>
                  <a:pt x="0" y="2813519"/>
                </a:lnTo>
                <a:cubicBezTo>
                  <a:pt x="0" y="2954032"/>
                  <a:pt x="113919" y="3067951"/>
                  <a:pt x="254431" y="3067951"/>
                </a:cubicBezTo>
                <a:lnTo>
                  <a:pt x="4968265" y="3067951"/>
                </a:lnTo>
                <a:cubicBezTo>
                  <a:pt x="5108778" y="3067951"/>
                  <a:pt x="5222697" y="2954032"/>
                  <a:pt x="5222697" y="2813519"/>
                </a:cubicBezTo>
                <a:lnTo>
                  <a:pt x="5222697" y="254431"/>
                </a:lnTo>
                <a:cubicBezTo>
                  <a:pt x="5222697" y="113906"/>
                  <a:pt x="5108778" y="0"/>
                  <a:pt x="4968265"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90" name="Google Shape;290;g883a76e466_0_4"/>
          <p:cNvSpPr/>
          <p:nvPr/>
        </p:nvSpPr>
        <p:spPr>
          <a:xfrm>
            <a:off x="18751884" y="8791197"/>
            <a:ext cx="5222697" cy="3067938"/>
          </a:xfrm>
          <a:custGeom>
            <a:rect b="b" l="l" r="r" t="t"/>
            <a:pathLst>
              <a:path extrusionOk="0" h="3067938" w="5222697">
                <a:moveTo>
                  <a:pt x="4968265" y="3067938"/>
                </a:moveTo>
                <a:lnTo>
                  <a:pt x="254431" y="3067938"/>
                </a:lnTo>
                <a:cubicBezTo>
                  <a:pt x="113919" y="3067938"/>
                  <a:pt x="0" y="2954032"/>
                  <a:pt x="0" y="2813507"/>
                </a:cubicBezTo>
                <a:lnTo>
                  <a:pt x="0" y="254431"/>
                </a:lnTo>
                <a:cubicBezTo>
                  <a:pt x="0" y="113906"/>
                  <a:pt x="113919" y="0"/>
                  <a:pt x="254431" y="0"/>
                </a:cubicBezTo>
                <a:lnTo>
                  <a:pt x="4968265" y="0"/>
                </a:lnTo>
                <a:cubicBezTo>
                  <a:pt x="5108778" y="0"/>
                  <a:pt x="5222697" y="113906"/>
                  <a:pt x="5222697" y="254431"/>
                </a:cubicBezTo>
                <a:lnTo>
                  <a:pt x="5222697" y="2813507"/>
                </a:lnTo>
                <a:cubicBezTo>
                  <a:pt x="5222697" y="2954032"/>
                  <a:pt x="5108778" y="3067938"/>
                  <a:pt x="4968265" y="3067938"/>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291" name="Google Shape;291;g883a76e466_0_4"/>
          <p:cNvSpPr txBox="1"/>
          <p:nvPr/>
        </p:nvSpPr>
        <p:spPr>
          <a:xfrm>
            <a:off x="19091475" y="3813775"/>
            <a:ext cx="46785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Referrals</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t/>
            </a:r>
            <a:endParaRPr b="0" i="0" sz="4000" u="none" cap="none" strike="noStrike">
              <a:solidFill>
                <a:srgbClr val="FEFFFF"/>
              </a:solidFill>
              <a:latin typeface="Montserrat"/>
              <a:ea typeface="Montserrat"/>
              <a:cs typeface="Montserrat"/>
              <a:sym typeface="Montserrat"/>
            </a:endParaRPr>
          </a:p>
        </p:txBody>
      </p:sp>
      <p:sp>
        <p:nvSpPr>
          <p:cNvPr id="292" name="Google Shape;292;g883a76e466_0_4"/>
          <p:cNvSpPr txBox="1"/>
          <p:nvPr/>
        </p:nvSpPr>
        <p:spPr>
          <a:xfrm>
            <a:off x="18871575" y="8792600"/>
            <a:ext cx="49659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Customer Lifetime Value (CLV)</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t/>
            </a:r>
            <a:endParaRPr b="0" i="0" sz="4000" u="none" cap="none" strike="noStrike">
              <a:solidFill>
                <a:srgbClr val="FEFFFF"/>
              </a:solidFill>
              <a:latin typeface="Montserrat"/>
              <a:ea typeface="Montserrat"/>
              <a:cs typeface="Montserrat"/>
              <a:sym typeface="Montserrat"/>
            </a:endParaRPr>
          </a:p>
        </p:txBody>
      </p:sp>
      <p:sp>
        <p:nvSpPr>
          <p:cNvPr id="293" name="Google Shape;293;g883a76e466_0_4"/>
          <p:cNvSpPr txBox="1"/>
          <p:nvPr/>
        </p:nvSpPr>
        <p:spPr>
          <a:xfrm>
            <a:off x="12541425" y="8788063"/>
            <a:ext cx="55293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b="0" i="0" lang="en-US" sz="4500" u="none" cap="none" strike="noStrike">
                <a:solidFill>
                  <a:srgbClr val="131529"/>
                </a:solidFill>
                <a:latin typeface="Montserrat"/>
                <a:ea typeface="Montserrat"/>
                <a:cs typeface="Montserrat"/>
                <a:sym typeface="Montserrat"/>
              </a:rPr>
              <a:t>Cost Of Customer Acquisition (CAC)</a:t>
            </a:r>
            <a:endParaRPr b="0" i="0" sz="4500" u="none" cap="none" strike="noStrike">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t/>
            </a:r>
            <a:endParaRPr b="0" i="0" sz="4000" u="none" cap="none" strike="noStrike">
              <a:solidFill>
                <a:srgbClr val="FE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9012420a03_0_28"/>
          <p:cNvSpPr/>
          <p:nvPr/>
        </p:nvSpPr>
        <p:spPr>
          <a:xfrm>
            <a:off x="2026808" y="5702620"/>
            <a:ext cx="5222684" cy="3067951"/>
          </a:xfrm>
          <a:custGeom>
            <a:rect b="b" l="l" r="r" t="t"/>
            <a:pathLst>
              <a:path extrusionOk="0" h="3067951" w="5222684">
                <a:moveTo>
                  <a:pt x="254431" y="0"/>
                </a:moveTo>
                <a:lnTo>
                  <a:pt x="4968252" y="0"/>
                </a:lnTo>
                <a:cubicBezTo>
                  <a:pt x="5108778" y="0"/>
                  <a:pt x="5222684" y="113906"/>
                  <a:pt x="5222684" y="254431"/>
                </a:cubicBezTo>
                <a:lnTo>
                  <a:pt x="5222684" y="2813519"/>
                </a:lnTo>
                <a:cubicBezTo>
                  <a:pt x="5222684" y="2954032"/>
                  <a:pt x="5108778" y="3067951"/>
                  <a:pt x="4968252" y="3067951"/>
                </a:cubicBezTo>
                <a:lnTo>
                  <a:pt x="254431" y="3067951"/>
                </a:lnTo>
                <a:cubicBezTo>
                  <a:pt x="113918" y="3067951"/>
                  <a:pt x="0" y="2954032"/>
                  <a:pt x="0" y="2813519"/>
                </a:cubicBezTo>
                <a:lnTo>
                  <a:pt x="0" y="254431"/>
                </a:lnTo>
                <a:cubicBezTo>
                  <a:pt x="0" y="113906"/>
                  <a:pt x="113918" y="0"/>
                  <a:pt x="254431"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00" name="Google Shape;300;g9012420a03_0_28"/>
          <p:cNvSpPr/>
          <p:nvPr/>
        </p:nvSpPr>
        <p:spPr>
          <a:xfrm>
            <a:off x="8600397" y="5781270"/>
            <a:ext cx="5222697" cy="3067951"/>
          </a:xfrm>
          <a:custGeom>
            <a:rect b="b" l="l" r="r" t="t"/>
            <a:pathLst>
              <a:path extrusionOk="0" h="3067951" w="5222697">
                <a:moveTo>
                  <a:pt x="4968265" y="0"/>
                </a:moveTo>
                <a:lnTo>
                  <a:pt x="254431" y="0"/>
                </a:lnTo>
                <a:cubicBezTo>
                  <a:pt x="113919" y="0"/>
                  <a:pt x="0" y="113906"/>
                  <a:pt x="0" y="254431"/>
                </a:cubicBezTo>
                <a:lnTo>
                  <a:pt x="0" y="2813519"/>
                </a:lnTo>
                <a:cubicBezTo>
                  <a:pt x="0" y="2954032"/>
                  <a:pt x="113919" y="3067951"/>
                  <a:pt x="254431" y="3067951"/>
                </a:cubicBezTo>
                <a:lnTo>
                  <a:pt x="4968265" y="3067951"/>
                </a:lnTo>
                <a:cubicBezTo>
                  <a:pt x="5108778" y="3067951"/>
                  <a:pt x="5222697" y="2954032"/>
                  <a:pt x="5222697" y="2813519"/>
                </a:cubicBezTo>
                <a:lnTo>
                  <a:pt x="5222697" y="254431"/>
                </a:lnTo>
                <a:cubicBezTo>
                  <a:pt x="5222697" y="113906"/>
                  <a:pt x="5108778" y="0"/>
                  <a:pt x="4968265" y="0"/>
                </a:cubicBezTo>
                <a:close/>
              </a:path>
            </a:pathLst>
          </a:custGeom>
          <a:solidFill>
            <a:srgbClr val="FFC41D"/>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01" name="Google Shape;301;g9012420a03_0_28"/>
          <p:cNvSpPr txBox="1"/>
          <p:nvPr/>
        </p:nvSpPr>
        <p:spPr>
          <a:xfrm>
            <a:off x="8826246" y="5332046"/>
            <a:ext cx="2088000" cy="30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2400"/>
              <a:buFont typeface="Arial"/>
              <a:buNone/>
            </a:pPr>
            <a:r>
              <a:rPr b="1" i="0" lang="en-US" sz="2400" u="none" cap="none" strike="noStrike">
                <a:solidFill>
                  <a:srgbClr val="FFC72C"/>
                </a:solidFill>
                <a:latin typeface="Montserrat"/>
                <a:ea typeface="Montserrat"/>
                <a:cs typeface="Montserrat"/>
                <a:sym typeface="Montserrat"/>
              </a:rPr>
              <a:t> </a:t>
            </a:r>
            <a:endParaRPr b="1" i="0" sz="2400" u="none" cap="none" strike="noStrike">
              <a:solidFill>
                <a:srgbClr val="FFC72C"/>
              </a:solidFill>
              <a:latin typeface="Montserrat"/>
              <a:ea typeface="Montserrat"/>
              <a:cs typeface="Montserrat"/>
              <a:sym typeface="Montserrat"/>
            </a:endParaRPr>
          </a:p>
        </p:txBody>
      </p:sp>
      <p:sp>
        <p:nvSpPr>
          <p:cNvPr id="302" name="Google Shape;302;g9012420a03_0_28"/>
          <p:cNvSpPr txBox="1"/>
          <p:nvPr/>
        </p:nvSpPr>
        <p:spPr>
          <a:xfrm>
            <a:off x="5018325" y="408050"/>
            <a:ext cx="14073300" cy="711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chemeClr val="dk1"/>
                </a:solidFill>
                <a:latin typeface="Montserrat"/>
                <a:ea typeface="Montserrat"/>
                <a:cs typeface="Montserrat"/>
                <a:sym typeface="Montserrat"/>
              </a:rPr>
              <a:t>Most Important KPIs For Success Cont.</a:t>
            </a:r>
            <a:endParaRPr b="1" i="0" sz="8000" u="none" cap="none" strike="noStrike">
              <a:solidFill>
                <a:schemeClr val="dk1"/>
              </a:solidFill>
              <a:latin typeface="Montserrat"/>
              <a:ea typeface="Montserrat"/>
              <a:cs typeface="Montserrat"/>
              <a:sym typeface="Montserrat"/>
            </a:endParaRPr>
          </a:p>
        </p:txBody>
      </p:sp>
      <p:sp>
        <p:nvSpPr>
          <p:cNvPr id="303" name="Google Shape;303;g9012420a03_0_28"/>
          <p:cNvSpPr txBox="1"/>
          <p:nvPr/>
        </p:nvSpPr>
        <p:spPr>
          <a:xfrm>
            <a:off x="2332788" y="6428963"/>
            <a:ext cx="46785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2300"/>
              </a:spcBef>
              <a:spcAft>
                <a:spcPts val="0"/>
              </a:spcAft>
              <a:buClr>
                <a:srgbClr val="000000"/>
              </a:buClr>
              <a:buSzPts val="4500"/>
              <a:buFont typeface="Arial"/>
              <a:buNone/>
            </a:pPr>
            <a:r>
              <a:rPr lang="en-US" sz="4500">
                <a:solidFill>
                  <a:srgbClr val="131529"/>
                </a:solidFill>
                <a:latin typeface="Montserrat"/>
                <a:ea typeface="Montserrat"/>
                <a:cs typeface="Montserrat"/>
                <a:sym typeface="Montserrat"/>
              </a:rPr>
              <a:t>Webinars </a:t>
            </a:r>
            <a:endParaRPr sz="4500">
              <a:solidFill>
                <a:srgbClr val="131529"/>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rPr b="0" i="0" lang="en-US" sz="4000" u="none" cap="none" strike="noStrike">
                <a:solidFill>
                  <a:srgbClr val="FEFFFF"/>
                </a:solidFill>
                <a:latin typeface="Montserrat"/>
                <a:ea typeface="Montserrat"/>
                <a:cs typeface="Montserrat"/>
                <a:sym typeface="Montserrat"/>
              </a:rPr>
              <a:t> </a:t>
            </a:r>
            <a:endParaRPr b="0" i="0" sz="4000" u="none" cap="none" strike="noStrike">
              <a:solidFill>
                <a:srgbClr val="FEFFFF"/>
              </a:solidFill>
              <a:latin typeface="Montserrat"/>
              <a:ea typeface="Montserrat"/>
              <a:cs typeface="Montserrat"/>
              <a:sym typeface="Montserrat"/>
            </a:endParaRPr>
          </a:p>
        </p:txBody>
      </p:sp>
      <p:sp>
        <p:nvSpPr>
          <p:cNvPr id="304" name="Google Shape;304;g9012420a03_0_28"/>
          <p:cNvSpPr txBox="1"/>
          <p:nvPr/>
        </p:nvSpPr>
        <p:spPr>
          <a:xfrm>
            <a:off x="9429588" y="6585288"/>
            <a:ext cx="3564300" cy="109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Clr>
                <a:srgbClr val="000000"/>
              </a:buClr>
              <a:buSzPts val="4000"/>
              <a:buFont typeface="Arial"/>
              <a:buNone/>
            </a:pPr>
            <a:r>
              <a:rPr lang="en-US" sz="4500">
                <a:solidFill>
                  <a:srgbClr val="131529"/>
                </a:solidFill>
                <a:latin typeface="Montserrat"/>
                <a:ea typeface="Montserrat"/>
                <a:cs typeface="Montserrat"/>
                <a:sym typeface="Montserrat"/>
              </a:rPr>
              <a:t>Quizzes </a:t>
            </a:r>
            <a:endParaRPr b="0" i="0" sz="4000" u="none" cap="none" strike="noStrike">
              <a:solidFill>
                <a:srgbClr val="FEFFFF"/>
              </a:solidFill>
              <a:latin typeface="Montserrat"/>
              <a:ea typeface="Montserrat"/>
              <a:cs typeface="Montserrat"/>
              <a:sym typeface="Montserrat"/>
            </a:endParaRPr>
          </a:p>
        </p:txBody>
      </p:sp>
      <p:sp>
        <p:nvSpPr>
          <p:cNvPr id="305" name="Google Shape;305;g9012420a03_0_28"/>
          <p:cNvSpPr/>
          <p:nvPr/>
        </p:nvSpPr>
        <p:spPr>
          <a:xfrm>
            <a:off x="15644559" y="5697533"/>
            <a:ext cx="5222697" cy="3067951"/>
          </a:xfrm>
          <a:custGeom>
            <a:rect b="b" l="l" r="r" t="t"/>
            <a:pathLst>
              <a:path extrusionOk="0" h="3067951" w="5222697">
                <a:moveTo>
                  <a:pt x="4968265" y="0"/>
                </a:moveTo>
                <a:lnTo>
                  <a:pt x="254431" y="0"/>
                </a:lnTo>
                <a:cubicBezTo>
                  <a:pt x="113919" y="0"/>
                  <a:pt x="0" y="113906"/>
                  <a:pt x="0" y="254431"/>
                </a:cubicBezTo>
                <a:lnTo>
                  <a:pt x="0" y="2813519"/>
                </a:lnTo>
                <a:cubicBezTo>
                  <a:pt x="0" y="2954032"/>
                  <a:pt x="113919" y="3067951"/>
                  <a:pt x="254431" y="3067951"/>
                </a:cubicBezTo>
                <a:lnTo>
                  <a:pt x="4968265" y="3067951"/>
                </a:lnTo>
                <a:cubicBezTo>
                  <a:pt x="5108778" y="3067951"/>
                  <a:pt x="5222697" y="2954032"/>
                  <a:pt x="5222697" y="2813519"/>
                </a:cubicBezTo>
                <a:lnTo>
                  <a:pt x="5222697" y="254431"/>
                </a:lnTo>
                <a:cubicBezTo>
                  <a:pt x="5222697" y="113906"/>
                  <a:pt x="5108778" y="0"/>
                  <a:pt x="4968265" y="0"/>
                </a:cubicBezTo>
                <a:close/>
              </a:path>
            </a:pathLst>
          </a:custGeom>
          <a:solidFill>
            <a:srgbClr val="00FFFF"/>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06" name="Google Shape;306;g9012420a03_0_28"/>
          <p:cNvSpPr txBox="1"/>
          <p:nvPr/>
        </p:nvSpPr>
        <p:spPr>
          <a:xfrm>
            <a:off x="16473738" y="6475550"/>
            <a:ext cx="3564300" cy="109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Clr>
                <a:srgbClr val="000000"/>
              </a:buClr>
              <a:buSzPts val="4000"/>
              <a:buFont typeface="Arial"/>
              <a:buNone/>
            </a:pPr>
            <a:r>
              <a:rPr lang="en-US" sz="4500">
                <a:solidFill>
                  <a:srgbClr val="131529"/>
                </a:solidFill>
                <a:latin typeface="Montserrat"/>
                <a:ea typeface="Montserrat"/>
                <a:cs typeface="Montserrat"/>
                <a:sym typeface="Montserrat"/>
              </a:rPr>
              <a:t>New Contacts </a:t>
            </a:r>
            <a:endParaRPr b="0" i="0" sz="4000" u="none" cap="none" strike="noStrike">
              <a:solidFill>
                <a:srgbClr val="FEFFFF"/>
              </a:solidFill>
              <a:latin typeface="Montserrat"/>
              <a:ea typeface="Montserrat"/>
              <a:cs typeface="Montserrat"/>
              <a:sym typeface="Montserrat"/>
            </a:endParaRPr>
          </a:p>
        </p:txBody>
      </p:sp>
      <p:sp>
        <p:nvSpPr>
          <p:cNvPr id="307" name="Google Shape;307;g9012420a03_0_28"/>
          <p:cNvSpPr txBox="1"/>
          <p:nvPr/>
        </p:nvSpPr>
        <p:spPr>
          <a:xfrm>
            <a:off x="6846450" y="6414463"/>
            <a:ext cx="1823700" cy="171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0"/>
              <a:t>+</a:t>
            </a:r>
            <a:endParaRPr sz="10000"/>
          </a:p>
        </p:txBody>
      </p:sp>
      <p:sp>
        <p:nvSpPr>
          <p:cNvPr id="308" name="Google Shape;308;g9012420a03_0_28"/>
          <p:cNvSpPr txBox="1"/>
          <p:nvPr/>
        </p:nvSpPr>
        <p:spPr>
          <a:xfrm>
            <a:off x="13670700" y="6372588"/>
            <a:ext cx="1823700" cy="171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0"/>
              <a:t>=</a:t>
            </a:r>
            <a:endParaRPr sz="10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9012420a03_0_17"/>
          <p:cNvSpPr/>
          <p:nvPr/>
        </p:nvSpPr>
        <p:spPr>
          <a:xfrm>
            <a:off x="-14226775" y="9677400"/>
            <a:ext cx="48782327" cy="4043527"/>
          </a:xfrm>
          <a:custGeom>
            <a:rect b="b" l="l" r="r" t="t"/>
            <a:pathLst>
              <a:path extrusionOk="0" h="7928484" w="48782327">
                <a:moveTo>
                  <a:pt x="3007619" y="0"/>
                </a:moveTo>
                <a:cubicBezTo>
                  <a:pt x="3953234" y="0"/>
                  <a:pt x="4912665" y="382448"/>
                  <a:pt x="6098133" y="1147343"/>
                </a:cubicBezTo>
                <a:cubicBezTo>
                  <a:pt x="8469084" y="2677134"/>
                  <a:pt x="9935858" y="2677134"/>
                  <a:pt x="12196268" y="1147343"/>
                </a:cubicBezTo>
                <a:cubicBezTo>
                  <a:pt x="14456689" y="-382448"/>
                  <a:pt x="15923475" y="-382448"/>
                  <a:pt x="18294411" y="1147343"/>
                </a:cubicBezTo>
                <a:cubicBezTo>
                  <a:pt x="20591271" y="2629328"/>
                  <a:pt x="22039579" y="2675640"/>
                  <a:pt x="24182907" y="1286279"/>
                </a:cubicBezTo>
                <a:lnTo>
                  <a:pt x="24389649" y="1149265"/>
                </a:lnTo>
                <a:lnTo>
                  <a:pt x="24389781" y="1147344"/>
                </a:lnTo>
                <a:cubicBezTo>
                  <a:pt x="26650191" y="-382447"/>
                  <a:pt x="28116979" y="-382447"/>
                  <a:pt x="30487915" y="1147344"/>
                </a:cubicBezTo>
                <a:cubicBezTo>
                  <a:pt x="32858865" y="2677135"/>
                  <a:pt x="34325639" y="2677135"/>
                  <a:pt x="36586047" y="1147344"/>
                </a:cubicBezTo>
                <a:cubicBezTo>
                  <a:pt x="38846471" y="-382447"/>
                  <a:pt x="40313255" y="-382447"/>
                  <a:pt x="42684195" y="1147344"/>
                </a:cubicBezTo>
                <a:cubicBezTo>
                  <a:pt x="45055147" y="2677135"/>
                  <a:pt x="46521919" y="2677135"/>
                  <a:pt x="48782327" y="1147344"/>
                </a:cubicBezTo>
                <a:lnTo>
                  <a:pt x="48773783" y="7928484"/>
                </a:lnTo>
                <a:lnTo>
                  <a:pt x="24384015" y="7916021"/>
                </a:lnTo>
                <a:lnTo>
                  <a:pt x="24383999" y="7928483"/>
                </a:lnTo>
                <a:lnTo>
                  <a:pt x="0" y="7928483"/>
                </a:lnTo>
                <a:lnTo>
                  <a:pt x="0" y="1147343"/>
                </a:lnTo>
                <a:cubicBezTo>
                  <a:pt x="1130205" y="382448"/>
                  <a:pt x="2062004" y="0"/>
                  <a:pt x="3007619"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15" name="Google Shape;315;g9012420a03_0_17"/>
          <p:cNvSpPr/>
          <p:nvPr/>
        </p:nvSpPr>
        <p:spPr>
          <a:xfrm>
            <a:off x="18859673" y="1744145"/>
            <a:ext cx="10791583" cy="10791583"/>
          </a:xfrm>
          <a:custGeom>
            <a:rect b="b" l="l" r="r" t="t"/>
            <a:pathLst>
              <a:path extrusionOk="0" h="10791583" w="10791583">
                <a:moveTo>
                  <a:pt x="10638510" y="5118620"/>
                </a:moveTo>
                <a:lnTo>
                  <a:pt x="5672963" y="153073"/>
                </a:lnTo>
                <a:cubicBezTo>
                  <a:pt x="5519889" y="0"/>
                  <a:pt x="5271693" y="0"/>
                  <a:pt x="5118633" y="153073"/>
                </a:cubicBezTo>
                <a:lnTo>
                  <a:pt x="153073" y="5118620"/>
                </a:lnTo>
                <a:cubicBezTo>
                  <a:pt x="0" y="5271693"/>
                  <a:pt x="0" y="5519877"/>
                  <a:pt x="153073" y="5672950"/>
                </a:cubicBezTo>
                <a:lnTo>
                  <a:pt x="5118633" y="10638510"/>
                </a:lnTo>
                <a:cubicBezTo>
                  <a:pt x="5271693" y="10791583"/>
                  <a:pt x="5519889" y="10791583"/>
                  <a:pt x="5672963" y="10638510"/>
                </a:cubicBezTo>
                <a:lnTo>
                  <a:pt x="10638510" y="5672950"/>
                </a:lnTo>
                <a:cubicBezTo>
                  <a:pt x="10791583" y="5519877"/>
                  <a:pt x="10791583" y="5271693"/>
                  <a:pt x="10638510" y="5118620"/>
                </a:cubicBezTo>
                <a:close/>
                <a:moveTo>
                  <a:pt x="9124810" y="5515775"/>
                </a:moveTo>
                <a:lnTo>
                  <a:pt x="5515775" y="9124810"/>
                </a:lnTo>
                <a:cubicBezTo>
                  <a:pt x="5449506" y="9191078"/>
                  <a:pt x="5342077" y="9191078"/>
                  <a:pt x="5275808" y="9124810"/>
                </a:cubicBezTo>
                <a:lnTo>
                  <a:pt x="1666773" y="5515775"/>
                </a:lnTo>
                <a:cubicBezTo>
                  <a:pt x="1600504" y="5449506"/>
                  <a:pt x="1600504" y="5342064"/>
                  <a:pt x="1666773" y="5275795"/>
                </a:cubicBezTo>
                <a:lnTo>
                  <a:pt x="5275808" y="1666773"/>
                </a:lnTo>
                <a:cubicBezTo>
                  <a:pt x="5342077" y="1600504"/>
                  <a:pt x="5449506" y="1600504"/>
                  <a:pt x="5515775" y="1666773"/>
                </a:cubicBezTo>
                <a:lnTo>
                  <a:pt x="9124810" y="5275795"/>
                </a:lnTo>
                <a:cubicBezTo>
                  <a:pt x="9191078" y="5342064"/>
                  <a:pt x="9191078" y="5449506"/>
                  <a:pt x="9124810" y="55157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cxnSp>
        <p:nvCxnSpPr>
          <p:cNvPr id="316" name="Google Shape;316;g9012420a03_0_17"/>
          <p:cNvCxnSpPr/>
          <p:nvPr/>
        </p:nvCxnSpPr>
        <p:spPr>
          <a:xfrm>
            <a:off x="1149527" y="0"/>
            <a:ext cx="0" cy="13716000"/>
          </a:xfrm>
          <a:prstGeom prst="straightConnector1">
            <a:avLst/>
          </a:prstGeom>
          <a:noFill/>
          <a:ln cap="flat" cmpd="sng" w="101600">
            <a:solidFill>
              <a:srgbClr val="D2D6DD"/>
            </a:solidFill>
            <a:prstDash val="solid"/>
            <a:round/>
            <a:headEnd len="sm" w="sm" type="none"/>
            <a:tailEnd len="sm" w="sm" type="none"/>
          </a:ln>
        </p:spPr>
      </p:cxnSp>
      <p:sp>
        <p:nvSpPr>
          <p:cNvPr id="317" name="Google Shape;317;g9012420a03_0_17"/>
          <p:cNvSpPr txBox="1"/>
          <p:nvPr/>
        </p:nvSpPr>
        <p:spPr>
          <a:xfrm>
            <a:off x="1646275" y="4447800"/>
            <a:ext cx="17213400" cy="4385700"/>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0"/>
              </a:spcAft>
              <a:buNone/>
            </a:pPr>
            <a:r>
              <a:rPr b="1" lang="en-US" sz="5000">
                <a:solidFill>
                  <a:srgbClr val="222222"/>
                </a:solidFill>
                <a:latin typeface="Montserrat"/>
                <a:ea typeface="Montserrat"/>
                <a:cs typeface="Montserrat"/>
                <a:sym typeface="Montserrat"/>
              </a:rPr>
              <a:t>Benchmarking</a:t>
            </a:r>
            <a:r>
              <a:rPr lang="en-US" sz="5000">
                <a:solidFill>
                  <a:srgbClr val="222222"/>
                </a:solidFill>
                <a:latin typeface="Montserrat"/>
                <a:ea typeface="Montserrat"/>
                <a:cs typeface="Montserrat"/>
                <a:sym typeface="Montserrat"/>
              </a:rPr>
              <a:t> is a process of measuring the performance of a company's products, services or processes against those of another </a:t>
            </a:r>
            <a:r>
              <a:rPr b="1" lang="en-US" sz="5000">
                <a:solidFill>
                  <a:srgbClr val="222222"/>
                </a:solidFill>
                <a:latin typeface="Montserrat"/>
                <a:ea typeface="Montserrat"/>
                <a:cs typeface="Montserrat"/>
                <a:sym typeface="Montserrat"/>
              </a:rPr>
              <a:t>business</a:t>
            </a:r>
            <a:r>
              <a:rPr lang="en-US" sz="5000">
                <a:solidFill>
                  <a:srgbClr val="222222"/>
                </a:solidFill>
                <a:latin typeface="Montserrat"/>
                <a:ea typeface="Montserrat"/>
                <a:cs typeface="Montserrat"/>
                <a:sym typeface="Montserrat"/>
              </a:rPr>
              <a:t> considered to be the best in the industry, aka “best in class.” The point of </a:t>
            </a:r>
            <a:r>
              <a:rPr b="1" lang="en-US" sz="5000">
                <a:solidFill>
                  <a:srgbClr val="222222"/>
                </a:solidFill>
                <a:latin typeface="Montserrat"/>
                <a:ea typeface="Montserrat"/>
                <a:cs typeface="Montserrat"/>
                <a:sym typeface="Montserrat"/>
              </a:rPr>
              <a:t>benchmarking</a:t>
            </a:r>
            <a:r>
              <a:rPr lang="en-US" sz="5000">
                <a:solidFill>
                  <a:srgbClr val="222222"/>
                </a:solidFill>
                <a:latin typeface="Montserrat"/>
                <a:ea typeface="Montserrat"/>
                <a:cs typeface="Montserrat"/>
                <a:sym typeface="Montserrat"/>
              </a:rPr>
              <a:t> is to identify internal opportunities for improvement.</a:t>
            </a:r>
            <a:endParaRPr sz="5000">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0" i="0" sz="5000" u="none" cap="none" strike="noStrike">
              <a:solidFill>
                <a:srgbClr val="3D4251"/>
              </a:solidFill>
              <a:latin typeface="Lato"/>
              <a:ea typeface="Lato"/>
              <a:cs typeface="Lato"/>
              <a:sym typeface="Lato"/>
            </a:endParaRPr>
          </a:p>
        </p:txBody>
      </p:sp>
      <p:sp>
        <p:nvSpPr>
          <p:cNvPr id="318" name="Google Shape;318;g9012420a03_0_17"/>
          <p:cNvSpPr txBox="1"/>
          <p:nvPr/>
        </p:nvSpPr>
        <p:spPr>
          <a:xfrm>
            <a:off x="0" y="1744150"/>
            <a:ext cx="24384000" cy="1684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US" sz="8000">
                <a:latin typeface="Montserrat"/>
                <a:ea typeface="Montserrat"/>
                <a:cs typeface="Montserrat"/>
                <a:sym typeface="Montserrat"/>
              </a:rPr>
              <a:t>Benchmarks</a:t>
            </a:r>
            <a:endParaRPr b="1" sz="8000">
              <a:solidFill>
                <a:srgbClr val="3D425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8fcd48fd38_1_6"/>
          <p:cNvSpPr/>
          <p:nvPr/>
        </p:nvSpPr>
        <p:spPr>
          <a:xfrm>
            <a:off x="-14226775" y="9677400"/>
            <a:ext cx="48782327" cy="4043527"/>
          </a:xfrm>
          <a:custGeom>
            <a:rect b="b" l="l" r="r" t="t"/>
            <a:pathLst>
              <a:path extrusionOk="0" h="7928484" w="48782327">
                <a:moveTo>
                  <a:pt x="3007619" y="0"/>
                </a:moveTo>
                <a:cubicBezTo>
                  <a:pt x="3953234" y="0"/>
                  <a:pt x="4912665" y="382448"/>
                  <a:pt x="6098133" y="1147343"/>
                </a:cubicBezTo>
                <a:cubicBezTo>
                  <a:pt x="8469084" y="2677134"/>
                  <a:pt x="9935858" y="2677134"/>
                  <a:pt x="12196268" y="1147343"/>
                </a:cubicBezTo>
                <a:cubicBezTo>
                  <a:pt x="14456689" y="-382448"/>
                  <a:pt x="15923475" y="-382448"/>
                  <a:pt x="18294411" y="1147343"/>
                </a:cubicBezTo>
                <a:cubicBezTo>
                  <a:pt x="20591271" y="2629328"/>
                  <a:pt x="22039579" y="2675640"/>
                  <a:pt x="24182907" y="1286279"/>
                </a:cubicBezTo>
                <a:lnTo>
                  <a:pt x="24389649" y="1149265"/>
                </a:lnTo>
                <a:lnTo>
                  <a:pt x="24389781" y="1147344"/>
                </a:lnTo>
                <a:cubicBezTo>
                  <a:pt x="26650191" y="-382447"/>
                  <a:pt x="28116979" y="-382447"/>
                  <a:pt x="30487915" y="1147344"/>
                </a:cubicBezTo>
                <a:cubicBezTo>
                  <a:pt x="32858865" y="2677135"/>
                  <a:pt x="34325639" y="2677135"/>
                  <a:pt x="36586047" y="1147344"/>
                </a:cubicBezTo>
                <a:cubicBezTo>
                  <a:pt x="38846471" y="-382447"/>
                  <a:pt x="40313255" y="-382447"/>
                  <a:pt x="42684195" y="1147344"/>
                </a:cubicBezTo>
                <a:cubicBezTo>
                  <a:pt x="45055147" y="2677135"/>
                  <a:pt x="46521919" y="2677135"/>
                  <a:pt x="48782327" y="1147344"/>
                </a:cubicBezTo>
                <a:lnTo>
                  <a:pt x="48773783" y="7928484"/>
                </a:lnTo>
                <a:lnTo>
                  <a:pt x="24384015" y="7916021"/>
                </a:lnTo>
                <a:lnTo>
                  <a:pt x="24383999" y="7928483"/>
                </a:lnTo>
                <a:lnTo>
                  <a:pt x="0" y="7928483"/>
                </a:lnTo>
                <a:lnTo>
                  <a:pt x="0" y="1147343"/>
                </a:lnTo>
                <a:cubicBezTo>
                  <a:pt x="1130205" y="382448"/>
                  <a:pt x="2062004" y="0"/>
                  <a:pt x="300761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25" name="Google Shape;325;g8fcd48fd38_1_6"/>
          <p:cNvSpPr/>
          <p:nvPr/>
        </p:nvSpPr>
        <p:spPr>
          <a:xfrm>
            <a:off x="-4114627" y="1744145"/>
            <a:ext cx="10791583" cy="10791583"/>
          </a:xfrm>
          <a:custGeom>
            <a:rect b="b" l="l" r="r" t="t"/>
            <a:pathLst>
              <a:path extrusionOk="0" h="10791583" w="10791583">
                <a:moveTo>
                  <a:pt x="10638510" y="5118620"/>
                </a:moveTo>
                <a:lnTo>
                  <a:pt x="5672963" y="153073"/>
                </a:lnTo>
                <a:cubicBezTo>
                  <a:pt x="5519889" y="0"/>
                  <a:pt x="5271693" y="0"/>
                  <a:pt x="5118633" y="153073"/>
                </a:cubicBezTo>
                <a:lnTo>
                  <a:pt x="153073" y="5118620"/>
                </a:lnTo>
                <a:cubicBezTo>
                  <a:pt x="0" y="5271693"/>
                  <a:pt x="0" y="5519877"/>
                  <a:pt x="153073" y="5672950"/>
                </a:cubicBezTo>
                <a:lnTo>
                  <a:pt x="5118633" y="10638510"/>
                </a:lnTo>
                <a:cubicBezTo>
                  <a:pt x="5271693" y="10791583"/>
                  <a:pt x="5519889" y="10791583"/>
                  <a:pt x="5672963" y="10638510"/>
                </a:cubicBezTo>
                <a:lnTo>
                  <a:pt x="10638510" y="5672950"/>
                </a:lnTo>
                <a:cubicBezTo>
                  <a:pt x="10791583" y="5519877"/>
                  <a:pt x="10791583" y="5271693"/>
                  <a:pt x="10638510" y="5118620"/>
                </a:cubicBezTo>
                <a:close/>
                <a:moveTo>
                  <a:pt x="9124810" y="5515775"/>
                </a:moveTo>
                <a:lnTo>
                  <a:pt x="5515775" y="9124810"/>
                </a:lnTo>
                <a:cubicBezTo>
                  <a:pt x="5449506" y="9191078"/>
                  <a:pt x="5342077" y="9191078"/>
                  <a:pt x="5275808" y="9124810"/>
                </a:cubicBezTo>
                <a:lnTo>
                  <a:pt x="1666773" y="5515775"/>
                </a:lnTo>
                <a:cubicBezTo>
                  <a:pt x="1600504" y="5449506"/>
                  <a:pt x="1600504" y="5342064"/>
                  <a:pt x="1666773" y="5275795"/>
                </a:cubicBezTo>
                <a:lnTo>
                  <a:pt x="5275808" y="1666773"/>
                </a:lnTo>
                <a:cubicBezTo>
                  <a:pt x="5342077" y="1600504"/>
                  <a:pt x="5449506" y="1600504"/>
                  <a:pt x="5515775" y="1666773"/>
                </a:cubicBezTo>
                <a:lnTo>
                  <a:pt x="9124810" y="5275795"/>
                </a:lnTo>
                <a:cubicBezTo>
                  <a:pt x="9191078" y="5342064"/>
                  <a:pt x="9191078" y="5449506"/>
                  <a:pt x="9124810" y="5515775"/>
                </a:cubicBezTo>
                <a:close/>
              </a:path>
            </a:pathLst>
          </a:cu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cxnSp>
        <p:nvCxnSpPr>
          <p:cNvPr id="326" name="Google Shape;326;g8fcd48fd38_1_6"/>
          <p:cNvCxnSpPr/>
          <p:nvPr/>
        </p:nvCxnSpPr>
        <p:spPr>
          <a:xfrm>
            <a:off x="22723652" y="-217350"/>
            <a:ext cx="0" cy="13716000"/>
          </a:xfrm>
          <a:prstGeom prst="straightConnector1">
            <a:avLst/>
          </a:prstGeom>
          <a:noFill/>
          <a:ln cap="flat" cmpd="sng" w="101600">
            <a:solidFill>
              <a:srgbClr val="D2D6DD"/>
            </a:solidFill>
            <a:prstDash val="solid"/>
            <a:round/>
            <a:headEnd len="sm" w="sm" type="none"/>
            <a:tailEnd len="sm" w="sm" type="none"/>
          </a:ln>
        </p:spPr>
      </p:cxnSp>
      <p:sp>
        <p:nvSpPr>
          <p:cNvPr id="327" name="Google Shape;327;g8fcd48fd38_1_6"/>
          <p:cNvSpPr txBox="1"/>
          <p:nvPr/>
        </p:nvSpPr>
        <p:spPr>
          <a:xfrm>
            <a:off x="7170600" y="4017425"/>
            <a:ext cx="17213400" cy="4385700"/>
          </a:xfrm>
          <a:prstGeom prst="rect">
            <a:avLst/>
          </a:prstGeom>
          <a:noFill/>
          <a:ln>
            <a:noFill/>
          </a:ln>
        </p:spPr>
        <p:txBody>
          <a:bodyPr anchorCtr="0" anchor="t" bIns="0" lIns="0" spcFirstLastPara="1" rIns="0" wrap="square" tIns="0">
            <a:noAutofit/>
          </a:bodyPr>
          <a:lstStyle/>
          <a:p>
            <a:pPr indent="-546100" lvl="0" marL="457200" marR="0" rtl="0" algn="l">
              <a:lnSpc>
                <a:spcPct val="100000"/>
              </a:lnSpc>
              <a:spcBef>
                <a:spcPts val="0"/>
              </a:spcBef>
              <a:spcAft>
                <a:spcPts val="0"/>
              </a:spcAft>
              <a:buClr>
                <a:srgbClr val="222222"/>
              </a:buClr>
              <a:buSzPts val="5000"/>
              <a:buFont typeface="Montserrat"/>
              <a:buChar char="●"/>
            </a:pPr>
            <a:r>
              <a:rPr lang="en-US" sz="5000">
                <a:solidFill>
                  <a:srgbClr val="222222"/>
                </a:solidFill>
                <a:latin typeface="Montserrat"/>
                <a:ea typeface="Montserrat"/>
                <a:cs typeface="Montserrat"/>
                <a:sym typeface="Montserrat"/>
              </a:rPr>
              <a:t>Average Click Through Rate (CTR) </a:t>
            </a:r>
            <a:endParaRPr sz="5000">
              <a:solidFill>
                <a:srgbClr val="22222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lang="en-US" sz="5000">
                <a:solidFill>
                  <a:srgbClr val="222222"/>
                </a:solidFill>
                <a:latin typeface="Montserrat"/>
                <a:ea typeface="Montserrat"/>
                <a:cs typeface="Montserrat"/>
                <a:sym typeface="Montserrat"/>
              </a:rPr>
              <a:t>		</a:t>
            </a:r>
            <a:r>
              <a:rPr i="1" lang="en-US" sz="5000">
                <a:solidFill>
                  <a:srgbClr val="222222"/>
                </a:solidFill>
                <a:latin typeface="Montserrat"/>
                <a:ea typeface="Montserrat"/>
                <a:cs typeface="Montserrat"/>
                <a:sym typeface="Montserrat"/>
              </a:rPr>
              <a:t>3.17%</a:t>
            </a:r>
            <a:endParaRPr i="1" sz="5000">
              <a:solidFill>
                <a:srgbClr val="222222"/>
              </a:solidFill>
              <a:latin typeface="Montserrat"/>
              <a:ea typeface="Montserrat"/>
              <a:cs typeface="Montserrat"/>
              <a:sym typeface="Montserrat"/>
            </a:endParaRPr>
          </a:p>
          <a:p>
            <a:pPr indent="-546100" lvl="0" marL="457200" marR="0" rtl="0" algn="l">
              <a:lnSpc>
                <a:spcPct val="100000"/>
              </a:lnSpc>
              <a:spcBef>
                <a:spcPts val="0"/>
              </a:spcBef>
              <a:spcAft>
                <a:spcPts val="0"/>
              </a:spcAft>
              <a:buClr>
                <a:srgbClr val="222222"/>
              </a:buClr>
              <a:buSzPts val="5000"/>
              <a:buFont typeface="Montserrat"/>
              <a:buChar char="●"/>
            </a:pPr>
            <a:r>
              <a:rPr lang="en-US" sz="5000">
                <a:solidFill>
                  <a:srgbClr val="222222"/>
                </a:solidFill>
                <a:latin typeface="Montserrat"/>
                <a:ea typeface="Montserrat"/>
                <a:cs typeface="Montserrat"/>
                <a:sym typeface="Montserrat"/>
              </a:rPr>
              <a:t>Average Cost Per Click (CPC)</a:t>
            </a:r>
            <a:endParaRPr sz="5000">
              <a:solidFill>
                <a:srgbClr val="22222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lang="en-US" sz="5000">
                <a:solidFill>
                  <a:srgbClr val="222222"/>
                </a:solidFill>
                <a:latin typeface="Montserrat"/>
                <a:ea typeface="Montserrat"/>
                <a:cs typeface="Montserrat"/>
                <a:sym typeface="Montserrat"/>
              </a:rPr>
              <a:t>		</a:t>
            </a:r>
            <a:r>
              <a:rPr i="1" lang="en-US" sz="5000">
                <a:solidFill>
                  <a:srgbClr val="222222"/>
                </a:solidFill>
                <a:latin typeface="Montserrat"/>
                <a:ea typeface="Montserrat"/>
                <a:cs typeface="Montserrat"/>
                <a:sym typeface="Montserrat"/>
              </a:rPr>
              <a:t>$2.69</a:t>
            </a:r>
            <a:endParaRPr i="1" sz="5000">
              <a:solidFill>
                <a:srgbClr val="222222"/>
              </a:solidFill>
              <a:latin typeface="Montserrat"/>
              <a:ea typeface="Montserrat"/>
              <a:cs typeface="Montserrat"/>
              <a:sym typeface="Montserrat"/>
            </a:endParaRPr>
          </a:p>
          <a:p>
            <a:pPr indent="-546100" lvl="0" marL="457200" marR="0" rtl="0" algn="l">
              <a:lnSpc>
                <a:spcPct val="100000"/>
              </a:lnSpc>
              <a:spcBef>
                <a:spcPts val="0"/>
              </a:spcBef>
              <a:spcAft>
                <a:spcPts val="0"/>
              </a:spcAft>
              <a:buClr>
                <a:srgbClr val="222222"/>
              </a:buClr>
              <a:buSzPts val="5000"/>
              <a:buFont typeface="Montserrat"/>
              <a:buChar char="●"/>
            </a:pPr>
            <a:r>
              <a:rPr lang="en-US" sz="5000">
                <a:solidFill>
                  <a:srgbClr val="222222"/>
                </a:solidFill>
                <a:latin typeface="Montserrat"/>
                <a:ea typeface="Montserrat"/>
                <a:cs typeface="Montserrat"/>
                <a:sym typeface="Montserrat"/>
              </a:rPr>
              <a:t>Average Conversion Rate </a:t>
            </a:r>
            <a:endParaRPr sz="5000">
              <a:solidFill>
                <a:srgbClr val="22222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lang="en-US" sz="5000">
                <a:solidFill>
                  <a:srgbClr val="222222"/>
                </a:solidFill>
                <a:latin typeface="Montserrat"/>
                <a:ea typeface="Montserrat"/>
                <a:cs typeface="Montserrat"/>
                <a:sym typeface="Montserrat"/>
              </a:rPr>
              <a:t>		</a:t>
            </a:r>
            <a:r>
              <a:rPr i="1" lang="en-US" sz="5000">
                <a:solidFill>
                  <a:srgbClr val="222222"/>
                </a:solidFill>
                <a:latin typeface="Montserrat"/>
                <a:ea typeface="Montserrat"/>
                <a:cs typeface="Montserrat"/>
                <a:sym typeface="Montserrat"/>
              </a:rPr>
              <a:t>3.75% </a:t>
            </a:r>
            <a:endParaRPr i="1" sz="5000">
              <a:solidFill>
                <a:srgbClr val="222222"/>
              </a:solidFill>
              <a:latin typeface="Montserrat"/>
              <a:ea typeface="Montserrat"/>
              <a:cs typeface="Montserrat"/>
              <a:sym typeface="Montserrat"/>
            </a:endParaRPr>
          </a:p>
          <a:p>
            <a:pPr indent="-546100" lvl="0" marL="457200" marR="0" rtl="0" algn="l">
              <a:lnSpc>
                <a:spcPct val="100000"/>
              </a:lnSpc>
              <a:spcBef>
                <a:spcPts val="0"/>
              </a:spcBef>
              <a:spcAft>
                <a:spcPts val="0"/>
              </a:spcAft>
              <a:buClr>
                <a:srgbClr val="222222"/>
              </a:buClr>
              <a:buSzPts val="5000"/>
              <a:buFont typeface="Montserrat"/>
              <a:buChar char="●"/>
            </a:pPr>
            <a:r>
              <a:rPr lang="en-US" sz="5000">
                <a:solidFill>
                  <a:srgbClr val="222222"/>
                </a:solidFill>
                <a:latin typeface="Montserrat"/>
                <a:ea typeface="Montserrat"/>
                <a:cs typeface="Montserrat"/>
                <a:sym typeface="Montserrat"/>
              </a:rPr>
              <a:t>Average Cost Per Action (CPA) </a:t>
            </a:r>
            <a:endParaRPr sz="5000">
              <a:solidFill>
                <a:srgbClr val="22222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lang="en-US" sz="5000">
                <a:solidFill>
                  <a:srgbClr val="222222"/>
                </a:solidFill>
                <a:latin typeface="Montserrat"/>
                <a:ea typeface="Montserrat"/>
                <a:cs typeface="Montserrat"/>
                <a:sym typeface="Montserrat"/>
              </a:rPr>
              <a:t>		</a:t>
            </a:r>
            <a:r>
              <a:rPr i="1" lang="en-US" sz="5000">
                <a:solidFill>
                  <a:srgbClr val="222222"/>
                </a:solidFill>
                <a:latin typeface="Montserrat"/>
                <a:ea typeface="Montserrat"/>
                <a:cs typeface="Montserrat"/>
                <a:sym typeface="Montserrat"/>
              </a:rPr>
              <a:t>$48.96</a:t>
            </a:r>
            <a:r>
              <a:rPr lang="en-US" sz="5000">
                <a:solidFill>
                  <a:srgbClr val="222222"/>
                </a:solidFill>
                <a:latin typeface="Montserrat"/>
                <a:ea typeface="Montserrat"/>
                <a:cs typeface="Montserrat"/>
                <a:sym typeface="Montserrat"/>
              </a:rPr>
              <a:t> </a:t>
            </a:r>
            <a:endParaRPr sz="5000">
              <a:solidFill>
                <a:srgbClr val="22222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b="1" lang="en-US" sz="5000">
                <a:solidFill>
                  <a:srgbClr val="222222"/>
                </a:solidFill>
                <a:latin typeface="Montserrat"/>
                <a:ea typeface="Montserrat"/>
                <a:cs typeface="Montserrat"/>
                <a:sym typeface="Montserrat"/>
              </a:rPr>
              <a:t>		</a:t>
            </a:r>
            <a:endParaRPr b="1" sz="5000">
              <a:solidFill>
                <a:srgbClr val="222222"/>
              </a:solidFill>
              <a:latin typeface="Montserrat"/>
              <a:ea typeface="Montserrat"/>
              <a:cs typeface="Montserrat"/>
              <a:sym typeface="Montserrat"/>
            </a:endParaRPr>
          </a:p>
          <a:p>
            <a:pPr indent="0" lvl="0" marL="457200" marR="0" rtl="0" algn="l">
              <a:lnSpc>
                <a:spcPct val="100000"/>
              </a:lnSpc>
              <a:spcBef>
                <a:spcPts val="0"/>
              </a:spcBef>
              <a:spcAft>
                <a:spcPts val="0"/>
              </a:spcAft>
              <a:buNone/>
            </a:pPr>
            <a:r>
              <a:rPr b="1" lang="en-US" sz="5000">
                <a:solidFill>
                  <a:srgbClr val="222222"/>
                </a:solidFill>
                <a:latin typeface="Montserrat"/>
                <a:ea typeface="Montserrat"/>
                <a:cs typeface="Montserrat"/>
                <a:sym typeface="Montserrat"/>
              </a:rPr>
              <a:t>	</a:t>
            </a:r>
            <a:endParaRPr b="1" sz="5000">
              <a:solidFill>
                <a:srgbClr val="22222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5000" u="none" cap="none" strike="noStrike">
              <a:solidFill>
                <a:srgbClr val="3D4251"/>
              </a:solidFill>
              <a:latin typeface="Lato"/>
              <a:ea typeface="Lato"/>
              <a:cs typeface="Lato"/>
              <a:sym typeface="Lato"/>
            </a:endParaRPr>
          </a:p>
        </p:txBody>
      </p:sp>
      <p:sp>
        <p:nvSpPr>
          <p:cNvPr id="328" name="Google Shape;328;g8fcd48fd38_1_6"/>
          <p:cNvSpPr txBox="1"/>
          <p:nvPr/>
        </p:nvSpPr>
        <p:spPr>
          <a:xfrm>
            <a:off x="0" y="1744150"/>
            <a:ext cx="24384000" cy="16848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US" sz="8000">
                <a:latin typeface="Montserrat"/>
                <a:ea typeface="Montserrat"/>
                <a:cs typeface="Montserrat"/>
                <a:sym typeface="Montserrat"/>
              </a:rPr>
              <a:t>Google Ad </a:t>
            </a:r>
            <a:r>
              <a:rPr b="1" lang="en-US" sz="8000">
                <a:latin typeface="Montserrat"/>
                <a:ea typeface="Montserrat"/>
                <a:cs typeface="Montserrat"/>
                <a:sym typeface="Montserrat"/>
              </a:rPr>
              <a:t>Benchmarks</a:t>
            </a:r>
            <a:endParaRPr b="1" sz="8000">
              <a:solidFill>
                <a:srgbClr val="3D4251"/>
              </a:solidFill>
              <a:latin typeface="Montserrat"/>
              <a:ea typeface="Montserrat"/>
              <a:cs typeface="Montserrat"/>
              <a:sym typeface="Montserrat"/>
            </a:endParaRPr>
          </a:p>
        </p:txBody>
      </p:sp>
      <p:sp>
        <p:nvSpPr>
          <p:cNvPr id="329" name="Google Shape;329;g8fcd48fd38_1_6"/>
          <p:cNvSpPr txBox="1"/>
          <p:nvPr/>
        </p:nvSpPr>
        <p:spPr>
          <a:xfrm>
            <a:off x="8237846" y="12674892"/>
            <a:ext cx="84546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1E2128"/>
                </a:solidFill>
                <a:latin typeface="Montserrat"/>
                <a:ea typeface="Montserrat"/>
                <a:cs typeface="Montserrat"/>
                <a:sym typeface="Montserrat"/>
              </a:rPr>
              <a:t>Source: </a:t>
            </a:r>
            <a:r>
              <a:rPr b="1" lang="en-US" sz="3000">
                <a:solidFill>
                  <a:srgbClr val="1E2128"/>
                </a:solidFill>
                <a:latin typeface="Montserrat"/>
                <a:ea typeface="Montserrat"/>
                <a:cs typeface="Montserrat"/>
                <a:sym typeface="Montserrat"/>
              </a:rPr>
              <a:t>WordStream</a:t>
            </a:r>
            <a:endParaRPr b="1" i="0" sz="3000" u="none" cap="none" strike="noStrike">
              <a:solidFill>
                <a:srgbClr val="1E212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p:nvPr/>
        </p:nvSpPr>
        <p:spPr>
          <a:xfrm>
            <a:off x="19062545" y="234409"/>
            <a:ext cx="1295400" cy="26464053"/>
          </a:xfrm>
          <a:custGeom>
            <a:rect b="b" l="l" r="r" t="t"/>
            <a:pathLst>
              <a:path extrusionOk="0" h="26464054" w="1295400">
                <a:moveTo>
                  <a:pt x="654340" y="14071328"/>
                </a:moveTo>
                <a:cubicBezTo>
                  <a:pt x="388820" y="14071328"/>
                  <a:pt x="173596" y="14286580"/>
                  <a:pt x="173596" y="14552086"/>
                </a:cubicBezTo>
                <a:lnTo>
                  <a:pt x="173596" y="26464050"/>
                </a:lnTo>
                <a:lnTo>
                  <a:pt x="1135086" y="26464050"/>
                </a:lnTo>
                <a:lnTo>
                  <a:pt x="1135086" y="14552086"/>
                </a:lnTo>
                <a:cubicBezTo>
                  <a:pt x="1135086" y="14286580"/>
                  <a:pt x="919860" y="14071328"/>
                  <a:pt x="654340" y="14071328"/>
                </a:cubicBezTo>
                <a:close/>
                <a:moveTo>
                  <a:pt x="0" y="0"/>
                </a:moveTo>
                <a:lnTo>
                  <a:pt x="1295400" y="0"/>
                </a:lnTo>
                <a:lnTo>
                  <a:pt x="1295400" y="1152258"/>
                </a:lnTo>
                <a:lnTo>
                  <a:pt x="1295400" y="13544979"/>
                </a:lnTo>
                <a:lnTo>
                  <a:pt x="1295400" y="13544980"/>
                </a:lnTo>
                <a:lnTo>
                  <a:pt x="1295400" y="26464054"/>
                </a:lnTo>
                <a:lnTo>
                  <a:pt x="0" y="26464054"/>
                </a:lnTo>
                <a:lnTo>
                  <a:pt x="0" y="13544980"/>
                </a:lnTo>
                <a:lnTo>
                  <a:pt x="0" y="13544979"/>
                </a:lnTo>
                <a:lnTo>
                  <a:pt x="0" y="11522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35" name="Google Shape;335;p28"/>
          <p:cNvSpPr/>
          <p:nvPr/>
        </p:nvSpPr>
        <p:spPr>
          <a:xfrm>
            <a:off x="17907000" y="-92156"/>
            <a:ext cx="1295400" cy="26464053"/>
          </a:xfrm>
          <a:custGeom>
            <a:rect b="b" l="l" r="r" t="t"/>
            <a:pathLst>
              <a:path extrusionOk="0" h="26464054" w="1295400">
                <a:moveTo>
                  <a:pt x="654340" y="14071328"/>
                </a:moveTo>
                <a:cubicBezTo>
                  <a:pt x="388820" y="14071328"/>
                  <a:pt x="173596" y="14286580"/>
                  <a:pt x="173596" y="14552086"/>
                </a:cubicBezTo>
                <a:lnTo>
                  <a:pt x="173596" y="26464050"/>
                </a:lnTo>
                <a:lnTo>
                  <a:pt x="1135086" y="26464050"/>
                </a:lnTo>
                <a:lnTo>
                  <a:pt x="1135086" y="14552086"/>
                </a:lnTo>
                <a:cubicBezTo>
                  <a:pt x="1135086" y="14286580"/>
                  <a:pt x="919860" y="14071328"/>
                  <a:pt x="654340" y="14071328"/>
                </a:cubicBezTo>
                <a:close/>
                <a:moveTo>
                  <a:pt x="0" y="0"/>
                </a:moveTo>
                <a:lnTo>
                  <a:pt x="1295400" y="0"/>
                </a:lnTo>
                <a:lnTo>
                  <a:pt x="1295400" y="1152258"/>
                </a:lnTo>
                <a:lnTo>
                  <a:pt x="1295400" y="13544979"/>
                </a:lnTo>
                <a:lnTo>
                  <a:pt x="1295400" y="13544980"/>
                </a:lnTo>
                <a:lnTo>
                  <a:pt x="1295400" y="26464054"/>
                </a:lnTo>
                <a:lnTo>
                  <a:pt x="0" y="26464054"/>
                </a:lnTo>
                <a:lnTo>
                  <a:pt x="0" y="13544980"/>
                </a:lnTo>
                <a:lnTo>
                  <a:pt x="0" y="13544979"/>
                </a:lnTo>
                <a:lnTo>
                  <a:pt x="0" y="11522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36" name="Google Shape;336;p28"/>
          <p:cNvSpPr/>
          <p:nvPr/>
        </p:nvSpPr>
        <p:spPr>
          <a:xfrm>
            <a:off x="22514167" y="-206477"/>
            <a:ext cx="1295400" cy="27866638"/>
          </a:xfrm>
          <a:custGeom>
            <a:rect b="b" l="l" r="r" t="t"/>
            <a:pathLst>
              <a:path extrusionOk="0" h="27866639" w="1295400">
                <a:moveTo>
                  <a:pt x="654340" y="15473913"/>
                </a:moveTo>
                <a:cubicBezTo>
                  <a:pt x="388820" y="15473913"/>
                  <a:pt x="173596" y="15689165"/>
                  <a:pt x="173596" y="15954671"/>
                </a:cubicBezTo>
                <a:lnTo>
                  <a:pt x="173596" y="27866635"/>
                </a:lnTo>
                <a:lnTo>
                  <a:pt x="1135088" y="27866635"/>
                </a:lnTo>
                <a:lnTo>
                  <a:pt x="1135088" y="15954671"/>
                </a:lnTo>
                <a:cubicBezTo>
                  <a:pt x="1135088" y="15689165"/>
                  <a:pt x="919860" y="15473913"/>
                  <a:pt x="654340" y="15473913"/>
                </a:cubicBezTo>
                <a:close/>
                <a:moveTo>
                  <a:pt x="0" y="0"/>
                </a:moveTo>
                <a:lnTo>
                  <a:pt x="1289486" y="0"/>
                </a:lnTo>
                <a:lnTo>
                  <a:pt x="1289486" y="1402585"/>
                </a:lnTo>
                <a:lnTo>
                  <a:pt x="1295400" y="1402585"/>
                </a:lnTo>
                <a:lnTo>
                  <a:pt x="1295400" y="2554844"/>
                </a:lnTo>
                <a:lnTo>
                  <a:pt x="1295400" y="14947564"/>
                </a:lnTo>
                <a:lnTo>
                  <a:pt x="1295400" y="14947565"/>
                </a:lnTo>
                <a:lnTo>
                  <a:pt x="1295400" y="27866639"/>
                </a:lnTo>
                <a:lnTo>
                  <a:pt x="0" y="27866639"/>
                </a:lnTo>
                <a:lnTo>
                  <a:pt x="0" y="14947565"/>
                </a:lnTo>
                <a:lnTo>
                  <a:pt x="0" y="14947564"/>
                </a:lnTo>
                <a:lnTo>
                  <a:pt x="0" y="11723635"/>
                </a:lnTo>
                <a:lnTo>
                  <a:pt x="0" y="2554844"/>
                </a:lnTo>
                <a:lnTo>
                  <a:pt x="0" y="140258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37" name="Google Shape;337;p28"/>
          <p:cNvSpPr/>
          <p:nvPr/>
        </p:nvSpPr>
        <p:spPr>
          <a:xfrm>
            <a:off x="21389927" y="-206479"/>
            <a:ext cx="1295400" cy="28372963"/>
          </a:xfrm>
          <a:custGeom>
            <a:rect b="b" l="l" r="r" t="t"/>
            <a:pathLst>
              <a:path extrusionOk="0" h="28372964" w="1295400">
                <a:moveTo>
                  <a:pt x="654340" y="15980238"/>
                </a:moveTo>
                <a:cubicBezTo>
                  <a:pt x="388820" y="15980238"/>
                  <a:pt x="173596" y="16195490"/>
                  <a:pt x="173596" y="16460996"/>
                </a:cubicBezTo>
                <a:lnTo>
                  <a:pt x="173596" y="28372960"/>
                </a:lnTo>
                <a:lnTo>
                  <a:pt x="1135086" y="28372960"/>
                </a:lnTo>
                <a:lnTo>
                  <a:pt x="1135086" y="16460996"/>
                </a:lnTo>
                <a:cubicBezTo>
                  <a:pt x="1135086" y="16195490"/>
                  <a:pt x="919860" y="15980238"/>
                  <a:pt x="654340" y="15980238"/>
                </a:cubicBezTo>
                <a:close/>
                <a:moveTo>
                  <a:pt x="5840" y="0"/>
                </a:moveTo>
                <a:lnTo>
                  <a:pt x="1295324" y="0"/>
                </a:lnTo>
                <a:lnTo>
                  <a:pt x="1295324" y="1908911"/>
                </a:lnTo>
                <a:lnTo>
                  <a:pt x="1295400" y="1908911"/>
                </a:lnTo>
                <a:lnTo>
                  <a:pt x="1295400" y="3061168"/>
                </a:lnTo>
                <a:lnTo>
                  <a:pt x="1295400" y="15453889"/>
                </a:lnTo>
                <a:lnTo>
                  <a:pt x="1295400" y="15453890"/>
                </a:lnTo>
                <a:lnTo>
                  <a:pt x="1295400" y="28372964"/>
                </a:lnTo>
                <a:lnTo>
                  <a:pt x="0" y="28372964"/>
                </a:lnTo>
                <a:lnTo>
                  <a:pt x="0" y="15453890"/>
                </a:lnTo>
                <a:lnTo>
                  <a:pt x="0" y="15453889"/>
                </a:lnTo>
                <a:lnTo>
                  <a:pt x="0" y="3061168"/>
                </a:lnTo>
                <a:lnTo>
                  <a:pt x="0" y="1908911"/>
                </a:lnTo>
                <a:lnTo>
                  <a:pt x="5840" y="190891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38" name="Google Shape;338;p28"/>
          <p:cNvSpPr/>
          <p:nvPr/>
        </p:nvSpPr>
        <p:spPr>
          <a:xfrm>
            <a:off x="20232834" y="-206479"/>
            <a:ext cx="1295400" cy="27591437"/>
          </a:xfrm>
          <a:custGeom>
            <a:rect b="b" l="l" r="r" t="t"/>
            <a:pathLst>
              <a:path extrusionOk="0" h="27591438" w="1295400">
                <a:moveTo>
                  <a:pt x="654340" y="15198713"/>
                </a:moveTo>
                <a:cubicBezTo>
                  <a:pt x="388820" y="15198713"/>
                  <a:pt x="173596" y="15413965"/>
                  <a:pt x="173596" y="15679471"/>
                </a:cubicBezTo>
                <a:lnTo>
                  <a:pt x="173596" y="27591434"/>
                </a:lnTo>
                <a:lnTo>
                  <a:pt x="1135084" y="27591434"/>
                </a:lnTo>
                <a:lnTo>
                  <a:pt x="1135084" y="15679471"/>
                </a:lnTo>
                <a:cubicBezTo>
                  <a:pt x="1135084" y="15413965"/>
                  <a:pt x="919860" y="15198713"/>
                  <a:pt x="654340" y="15198713"/>
                </a:cubicBezTo>
                <a:close/>
                <a:moveTo>
                  <a:pt x="2956" y="0"/>
                </a:moveTo>
                <a:lnTo>
                  <a:pt x="1292440" y="0"/>
                </a:lnTo>
                <a:lnTo>
                  <a:pt x="1292440" y="1127385"/>
                </a:lnTo>
                <a:lnTo>
                  <a:pt x="1295400" y="1127385"/>
                </a:lnTo>
                <a:lnTo>
                  <a:pt x="1295400" y="2279644"/>
                </a:lnTo>
                <a:lnTo>
                  <a:pt x="1295400" y="14672364"/>
                </a:lnTo>
                <a:lnTo>
                  <a:pt x="1295400" y="14672365"/>
                </a:lnTo>
                <a:lnTo>
                  <a:pt x="1295400" y="27591438"/>
                </a:lnTo>
                <a:lnTo>
                  <a:pt x="0" y="27591438"/>
                </a:lnTo>
                <a:lnTo>
                  <a:pt x="0" y="14672365"/>
                </a:lnTo>
                <a:lnTo>
                  <a:pt x="0" y="14672364"/>
                </a:lnTo>
                <a:lnTo>
                  <a:pt x="0" y="2279644"/>
                </a:lnTo>
                <a:lnTo>
                  <a:pt x="0" y="1127385"/>
                </a:lnTo>
                <a:lnTo>
                  <a:pt x="2956" y="112738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39" name="Google Shape;339;p28"/>
          <p:cNvSpPr/>
          <p:nvPr/>
        </p:nvSpPr>
        <p:spPr>
          <a:xfrm>
            <a:off x="16751017" y="-206477"/>
            <a:ext cx="1295399" cy="27822940"/>
          </a:xfrm>
          <a:custGeom>
            <a:rect b="b" l="l" r="r" t="t"/>
            <a:pathLst>
              <a:path extrusionOk="0" h="27822941" w="1295399">
                <a:moveTo>
                  <a:pt x="654339" y="15430216"/>
                </a:moveTo>
                <a:cubicBezTo>
                  <a:pt x="388819" y="15430216"/>
                  <a:pt x="173595" y="15645468"/>
                  <a:pt x="173595" y="15910974"/>
                </a:cubicBezTo>
                <a:lnTo>
                  <a:pt x="173595" y="27822937"/>
                </a:lnTo>
                <a:lnTo>
                  <a:pt x="1135087" y="27822937"/>
                </a:lnTo>
                <a:lnTo>
                  <a:pt x="1135087" y="15910974"/>
                </a:lnTo>
                <a:cubicBezTo>
                  <a:pt x="1135087" y="15645468"/>
                  <a:pt x="919859" y="15430216"/>
                  <a:pt x="654339" y="15430216"/>
                </a:cubicBezTo>
                <a:close/>
                <a:moveTo>
                  <a:pt x="5915" y="0"/>
                </a:moveTo>
                <a:lnTo>
                  <a:pt x="1295399" y="0"/>
                </a:lnTo>
                <a:lnTo>
                  <a:pt x="1295399" y="1358888"/>
                </a:lnTo>
                <a:lnTo>
                  <a:pt x="1295399" y="2511147"/>
                </a:lnTo>
                <a:lnTo>
                  <a:pt x="1295399" y="11723634"/>
                </a:lnTo>
                <a:lnTo>
                  <a:pt x="1295399" y="14903867"/>
                </a:lnTo>
                <a:lnTo>
                  <a:pt x="1295399" y="14903868"/>
                </a:lnTo>
                <a:lnTo>
                  <a:pt x="1295399" y="27822941"/>
                </a:lnTo>
                <a:lnTo>
                  <a:pt x="0" y="27822941"/>
                </a:lnTo>
                <a:lnTo>
                  <a:pt x="0" y="14903868"/>
                </a:lnTo>
                <a:lnTo>
                  <a:pt x="0" y="14903867"/>
                </a:lnTo>
                <a:lnTo>
                  <a:pt x="0" y="2511147"/>
                </a:lnTo>
                <a:lnTo>
                  <a:pt x="0" y="1358888"/>
                </a:lnTo>
                <a:lnTo>
                  <a:pt x="5915" y="135888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0" name="Google Shape;340;p28"/>
          <p:cNvSpPr/>
          <p:nvPr/>
        </p:nvSpPr>
        <p:spPr>
          <a:xfrm>
            <a:off x="15617244" y="-260599"/>
            <a:ext cx="1295401" cy="28902101"/>
          </a:xfrm>
          <a:custGeom>
            <a:rect b="b" l="l" r="r" t="t"/>
            <a:pathLst>
              <a:path extrusionOk="0" h="28902102" w="1295401">
                <a:moveTo>
                  <a:pt x="654340" y="16509377"/>
                </a:moveTo>
                <a:cubicBezTo>
                  <a:pt x="388820" y="16509377"/>
                  <a:pt x="173596" y="16724629"/>
                  <a:pt x="173596" y="16990135"/>
                </a:cubicBezTo>
                <a:lnTo>
                  <a:pt x="173596" y="28902098"/>
                </a:lnTo>
                <a:lnTo>
                  <a:pt x="1135086" y="28902098"/>
                </a:lnTo>
                <a:lnTo>
                  <a:pt x="1135086" y="16990135"/>
                </a:lnTo>
                <a:cubicBezTo>
                  <a:pt x="1135086" y="16724629"/>
                  <a:pt x="919860" y="16509377"/>
                  <a:pt x="654340" y="16509377"/>
                </a:cubicBezTo>
                <a:close/>
                <a:moveTo>
                  <a:pt x="5915" y="0"/>
                </a:moveTo>
                <a:lnTo>
                  <a:pt x="1295401" y="0"/>
                </a:lnTo>
                <a:lnTo>
                  <a:pt x="1295401" y="2438049"/>
                </a:lnTo>
                <a:lnTo>
                  <a:pt x="1295401" y="3590308"/>
                </a:lnTo>
                <a:lnTo>
                  <a:pt x="1295401" y="11723634"/>
                </a:lnTo>
                <a:lnTo>
                  <a:pt x="1295401" y="15983028"/>
                </a:lnTo>
                <a:lnTo>
                  <a:pt x="1295401" y="15983029"/>
                </a:lnTo>
                <a:lnTo>
                  <a:pt x="1295401" y="28902102"/>
                </a:lnTo>
                <a:lnTo>
                  <a:pt x="0" y="28902102"/>
                </a:lnTo>
                <a:lnTo>
                  <a:pt x="0" y="15983029"/>
                </a:lnTo>
                <a:lnTo>
                  <a:pt x="0" y="15983028"/>
                </a:lnTo>
                <a:lnTo>
                  <a:pt x="0" y="3590308"/>
                </a:lnTo>
                <a:lnTo>
                  <a:pt x="0" y="2438049"/>
                </a:lnTo>
                <a:lnTo>
                  <a:pt x="5915" y="2438049"/>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1" name="Google Shape;341;p28"/>
          <p:cNvSpPr/>
          <p:nvPr/>
        </p:nvSpPr>
        <p:spPr>
          <a:xfrm>
            <a:off x="14484348" y="-260599"/>
            <a:ext cx="1295400" cy="30099531"/>
          </a:xfrm>
          <a:custGeom>
            <a:rect b="b" l="l" r="r" t="t"/>
            <a:pathLst>
              <a:path extrusionOk="0" h="30099532" w="1295400">
                <a:moveTo>
                  <a:pt x="654340" y="17706806"/>
                </a:moveTo>
                <a:cubicBezTo>
                  <a:pt x="388820" y="17706806"/>
                  <a:pt x="173596" y="17922058"/>
                  <a:pt x="173596" y="18187564"/>
                </a:cubicBezTo>
                <a:lnTo>
                  <a:pt x="173596" y="30099528"/>
                </a:lnTo>
                <a:lnTo>
                  <a:pt x="1135086" y="30099528"/>
                </a:lnTo>
                <a:lnTo>
                  <a:pt x="1135086" y="18187564"/>
                </a:lnTo>
                <a:cubicBezTo>
                  <a:pt x="1135086" y="17922058"/>
                  <a:pt x="919860" y="17706806"/>
                  <a:pt x="654340" y="17706806"/>
                </a:cubicBezTo>
                <a:close/>
                <a:moveTo>
                  <a:pt x="5915" y="0"/>
                </a:moveTo>
                <a:lnTo>
                  <a:pt x="1295400" y="0"/>
                </a:lnTo>
                <a:lnTo>
                  <a:pt x="1295400" y="3635478"/>
                </a:lnTo>
                <a:lnTo>
                  <a:pt x="1295400" y="4787737"/>
                </a:lnTo>
                <a:lnTo>
                  <a:pt x="1295400" y="11723634"/>
                </a:lnTo>
                <a:lnTo>
                  <a:pt x="1295400" y="17180458"/>
                </a:lnTo>
                <a:lnTo>
                  <a:pt x="1295400" y="30099532"/>
                </a:lnTo>
                <a:lnTo>
                  <a:pt x="0" y="30099532"/>
                </a:lnTo>
                <a:lnTo>
                  <a:pt x="0" y="17180458"/>
                </a:lnTo>
                <a:lnTo>
                  <a:pt x="0" y="4787737"/>
                </a:lnTo>
                <a:lnTo>
                  <a:pt x="0" y="3635478"/>
                </a:lnTo>
                <a:lnTo>
                  <a:pt x="5915" y="363547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2" name="Google Shape;342;p28"/>
          <p:cNvSpPr/>
          <p:nvPr/>
        </p:nvSpPr>
        <p:spPr>
          <a:xfrm>
            <a:off x="13305714" y="-206479"/>
            <a:ext cx="1295400" cy="32097017"/>
          </a:xfrm>
          <a:custGeom>
            <a:rect b="b" l="l" r="r" t="t"/>
            <a:pathLst>
              <a:path extrusionOk="0" h="32097018" w="1295400">
                <a:moveTo>
                  <a:pt x="654340" y="19704292"/>
                </a:moveTo>
                <a:cubicBezTo>
                  <a:pt x="388820" y="19704292"/>
                  <a:pt x="173596" y="19919544"/>
                  <a:pt x="173596" y="20185050"/>
                </a:cubicBezTo>
                <a:lnTo>
                  <a:pt x="173596" y="32097014"/>
                </a:lnTo>
                <a:lnTo>
                  <a:pt x="1135086" y="32097014"/>
                </a:lnTo>
                <a:lnTo>
                  <a:pt x="1135086" y="20185050"/>
                </a:lnTo>
                <a:cubicBezTo>
                  <a:pt x="1135086" y="19919544"/>
                  <a:pt x="919860" y="19704292"/>
                  <a:pt x="654340" y="19704292"/>
                </a:cubicBezTo>
                <a:close/>
                <a:moveTo>
                  <a:pt x="2286" y="0"/>
                </a:moveTo>
                <a:lnTo>
                  <a:pt x="1291771" y="0"/>
                </a:lnTo>
                <a:lnTo>
                  <a:pt x="1291771" y="5632965"/>
                </a:lnTo>
                <a:lnTo>
                  <a:pt x="1295400" y="5632965"/>
                </a:lnTo>
                <a:lnTo>
                  <a:pt x="1295400" y="6785223"/>
                </a:lnTo>
                <a:lnTo>
                  <a:pt x="1295400" y="19177942"/>
                </a:lnTo>
                <a:lnTo>
                  <a:pt x="1295400" y="19177944"/>
                </a:lnTo>
                <a:lnTo>
                  <a:pt x="1295400" y="32097018"/>
                </a:lnTo>
                <a:lnTo>
                  <a:pt x="0" y="32097018"/>
                </a:lnTo>
                <a:lnTo>
                  <a:pt x="0" y="19177944"/>
                </a:lnTo>
                <a:lnTo>
                  <a:pt x="0" y="19177942"/>
                </a:lnTo>
                <a:lnTo>
                  <a:pt x="0" y="6785223"/>
                </a:lnTo>
                <a:lnTo>
                  <a:pt x="0" y="5632965"/>
                </a:lnTo>
                <a:lnTo>
                  <a:pt x="2286" y="563296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3" name="Google Shape;343;p28"/>
          <p:cNvSpPr/>
          <p:nvPr/>
        </p:nvSpPr>
        <p:spPr>
          <a:xfrm>
            <a:off x="12173259" y="-206479"/>
            <a:ext cx="1300217" cy="33161699"/>
          </a:xfrm>
          <a:custGeom>
            <a:rect b="b" l="l" r="r" t="t"/>
            <a:pathLst>
              <a:path extrusionOk="0" h="33161700" w="1300217">
                <a:moveTo>
                  <a:pt x="654340" y="20768974"/>
                </a:moveTo>
                <a:cubicBezTo>
                  <a:pt x="388820" y="20768974"/>
                  <a:pt x="173596" y="20984226"/>
                  <a:pt x="173596" y="21249732"/>
                </a:cubicBezTo>
                <a:lnTo>
                  <a:pt x="173596" y="33161696"/>
                </a:lnTo>
                <a:lnTo>
                  <a:pt x="1135086" y="33161696"/>
                </a:lnTo>
                <a:lnTo>
                  <a:pt x="1135086" y="21249732"/>
                </a:lnTo>
                <a:cubicBezTo>
                  <a:pt x="1135086" y="20984226"/>
                  <a:pt x="919860" y="20768974"/>
                  <a:pt x="654340" y="20768974"/>
                </a:cubicBezTo>
                <a:close/>
                <a:moveTo>
                  <a:pt x="10732" y="0"/>
                </a:moveTo>
                <a:lnTo>
                  <a:pt x="1300217" y="0"/>
                </a:lnTo>
                <a:lnTo>
                  <a:pt x="1300217" y="11723636"/>
                </a:lnTo>
                <a:lnTo>
                  <a:pt x="1295400" y="11723636"/>
                </a:lnTo>
                <a:lnTo>
                  <a:pt x="1295400" y="20242626"/>
                </a:lnTo>
                <a:lnTo>
                  <a:pt x="1295400" y="33161700"/>
                </a:lnTo>
                <a:lnTo>
                  <a:pt x="0" y="33161700"/>
                </a:lnTo>
                <a:lnTo>
                  <a:pt x="0" y="20242626"/>
                </a:lnTo>
                <a:lnTo>
                  <a:pt x="0" y="7849905"/>
                </a:lnTo>
                <a:lnTo>
                  <a:pt x="0" y="6697647"/>
                </a:lnTo>
                <a:lnTo>
                  <a:pt x="10732" y="669764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4" name="Google Shape;344;p28"/>
          <p:cNvSpPr/>
          <p:nvPr/>
        </p:nvSpPr>
        <p:spPr>
          <a:xfrm>
            <a:off x="11026888" y="-206479"/>
            <a:ext cx="1295400" cy="34379749"/>
          </a:xfrm>
          <a:custGeom>
            <a:rect b="b" l="l" r="r" t="t"/>
            <a:pathLst>
              <a:path extrusionOk="0" h="34379750" w="1295400">
                <a:moveTo>
                  <a:pt x="654340" y="21987022"/>
                </a:moveTo>
                <a:cubicBezTo>
                  <a:pt x="388820" y="21987022"/>
                  <a:pt x="173596" y="22202274"/>
                  <a:pt x="173596" y="22467780"/>
                </a:cubicBezTo>
                <a:lnTo>
                  <a:pt x="173596" y="34379742"/>
                </a:lnTo>
                <a:lnTo>
                  <a:pt x="1135086" y="34379742"/>
                </a:lnTo>
                <a:lnTo>
                  <a:pt x="1135086" y="22467780"/>
                </a:lnTo>
                <a:cubicBezTo>
                  <a:pt x="1135086" y="22202274"/>
                  <a:pt x="919860" y="21987022"/>
                  <a:pt x="654340" y="21987022"/>
                </a:cubicBezTo>
                <a:close/>
                <a:moveTo>
                  <a:pt x="2816" y="0"/>
                </a:moveTo>
                <a:lnTo>
                  <a:pt x="1292301" y="0"/>
                </a:lnTo>
                <a:lnTo>
                  <a:pt x="1292301" y="7915695"/>
                </a:lnTo>
                <a:lnTo>
                  <a:pt x="1295400" y="7915695"/>
                </a:lnTo>
                <a:lnTo>
                  <a:pt x="1295400" y="9067952"/>
                </a:lnTo>
                <a:lnTo>
                  <a:pt x="1295400" y="21460674"/>
                </a:lnTo>
                <a:lnTo>
                  <a:pt x="1295400" y="34379750"/>
                </a:lnTo>
                <a:lnTo>
                  <a:pt x="0" y="34379750"/>
                </a:lnTo>
                <a:lnTo>
                  <a:pt x="0" y="21460674"/>
                </a:lnTo>
                <a:lnTo>
                  <a:pt x="0" y="9067952"/>
                </a:lnTo>
                <a:lnTo>
                  <a:pt x="0" y="7915695"/>
                </a:lnTo>
                <a:lnTo>
                  <a:pt x="2816" y="79156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5" name="Google Shape;345;p28"/>
          <p:cNvSpPr/>
          <p:nvPr/>
        </p:nvSpPr>
        <p:spPr>
          <a:xfrm>
            <a:off x="9893327" y="-206479"/>
            <a:ext cx="1297801" cy="35424773"/>
          </a:xfrm>
          <a:custGeom>
            <a:rect b="b" l="l" r="r" t="t"/>
            <a:pathLst>
              <a:path extrusionOk="0" h="35424774" w="1297801">
                <a:moveTo>
                  <a:pt x="0" y="0"/>
                </a:moveTo>
                <a:lnTo>
                  <a:pt x="1289485" y="0"/>
                </a:lnTo>
                <a:lnTo>
                  <a:pt x="1289485" y="8960722"/>
                </a:lnTo>
                <a:lnTo>
                  <a:pt x="1297801" y="8960722"/>
                </a:lnTo>
                <a:lnTo>
                  <a:pt x="1297801" y="10112981"/>
                </a:lnTo>
                <a:lnTo>
                  <a:pt x="1297801" y="22505702"/>
                </a:lnTo>
                <a:lnTo>
                  <a:pt x="1297801" y="35424774"/>
                </a:lnTo>
                <a:lnTo>
                  <a:pt x="1137487" y="35424774"/>
                </a:lnTo>
                <a:lnTo>
                  <a:pt x="1137487" y="23512808"/>
                </a:lnTo>
                <a:cubicBezTo>
                  <a:pt x="1137487" y="23247302"/>
                  <a:pt x="922261" y="23032050"/>
                  <a:pt x="656741" y="23032050"/>
                </a:cubicBezTo>
                <a:cubicBezTo>
                  <a:pt x="391221" y="23032050"/>
                  <a:pt x="175997" y="23247302"/>
                  <a:pt x="175997" y="23512808"/>
                </a:cubicBezTo>
                <a:lnTo>
                  <a:pt x="175997" y="35424774"/>
                </a:lnTo>
                <a:lnTo>
                  <a:pt x="2401" y="35424774"/>
                </a:lnTo>
                <a:lnTo>
                  <a:pt x="2401" y="22505702"/>
                </a:lnTo>
                <a:lnTo>
                  <a:pt x="2401" y="11723635"/>
                </a:lnTo>
                <a:lnTo>
                  <a:pt x="0" y="1172363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46" name="Google Shape;346;p28"/>
          <p:cNvSpPr/>
          <p:nvPr/>
        </p:nvSpPr>
        <p:spPr>
          <a:xfrm>
            <a:off x="206411" y="-1"/>
            <a:ext cx="961505" cy="2177452"/>
          </a:xfrm>
          <a:custGeom>
            <a:rect b="b" l="l" r="r" t="t"/>
            <a:pathLst>
              <a:path extrusionOk="0" h="2177453" w="961504">
                <a:moveTo>
                  <a:pt x="0" y="0"/>
                </a:moveTo>
                <a:lnTo>
                  <a:pt x="0" y="1696694"/>
                </a:lnTo>
                <a:cubicBezTo>
                  <a:pt x="0" y="1962200"/>
                  <a:pt x="215239" y="2177453"/>
                  <a:pt x="480745" y="2177453"/>
                </a:cubicBezTo>
                <a:cubicBezTo>
                  <a:pt x="746264" y="2177453"/>
                  <a:pt x="961504" y="1962200"/>
                  <a:pt x="961504" y="1696694"/>
                </a:cubicBezTo>
                <a:lnTo>
                  <a:pt x="961504" y="0"/>
                </a:lnTo>
                <a:close/>
              </a:path>
            </a:pathLst>
          </a:custGeom>
          <a:solidFill>
            <a:srgbClr val="00FF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47" name="Google Shape;347;p28"/>
          <p:cNvSpPr/>
          <p:nvPr/>
        </p:nvSpPr>
        <p:spPr>
          <a:xfrm>
            <a:off x="1352190" y="-1"/>
            <a:ext cx="961504" cy="3093757"/>
          </a:xfrm>
          <a:custGeom>
            <a:rect b="b" l="l" r="r" t="t"/>
            <a:pathLst>
              <a:path extrusionOk="0" h="3093758" w="961504">
                <a:moveTo>
                  <a:pt x="0" y="0"/>
                </a:moveTo>
                <a:lnTo>
                  <a:pt x="0" y="2613012"/>
                </a:lnTo>
                <a:cubicBezTo>
                  <a:pt x="0" y="2878518"/>
                  <a:pt x="215239" y="3093758"/>
                  <a:pt x="480745" y="3093758"/>
                </a:cubicBezTo>
                <a:cubicBezTo>
                  <a:pt x="746264" y="3093758"/>
                  <a:pt x="961504" y="2878518"/>
                  <a:pt x="961504" y="2613012"/>
                </a:cubicBezTo>
                <a:lnTo>
                  <a:pt x="961504" y="0"/>
                </a:lnTo>
                <a:close/>
              </a:path>
            </a:pathLst>
          </a:custGeom>
          <a:solidFill>
            <a:srgbClr val="00FF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48" name="Google Shape;348;p28"/>
          <p:cNvSpPr/>
          <p:nvPr/>
        </p:nvSpPr>
        <p:spPr>
          <a:xfrm>
            <a:off x="2497968" y="-1"/>
            <a:ext cx="961504" cy="2531211"/>
          </a:xfrm>
          <a:custGeom>
            <a:rect b="b" l="l" r="r" t="t"/>
            <a:pathLst>
              <a:path extrusionOk="0" h="2531211" w="961504">
                <a:moveTo>
                  <a:pt x="0" y="0"/>
                </a:moveTo>
                <a:lnTo>
                  <a:pt x="0" y="2050453"/>
                </a:lnTo>
                <a:cubicBezTo>
                  <a:pt x="0" y="2315959"/>
                  <a:pt x="215239" y="2531211"/>
                  <a:pt x="480745" y="2531211"/>
                </a:cubicBezTo>
                <a:cubicBezTo>
                  <a:pt x="746264" y="2531211"/>
                  <a:pt x="961504" y="2315959"/>
                  <a:pt x="961504" y="2050453"/>
                </a:cubicBezTo>
                <a:lnTo>
                  <a:pt x="961504" y="0"/>
                </a:lnTo>
                <a:close/>
              </a:path>
            </a:pathLst>
          </a:custGeom>
          <a:solidFill>
            <a:srgbClr val="00FF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49" name="Google Shape;349;p28"/>
          <p:cNvSpPr/>
          <p:nvPr/>
        </p:nvSpPr>
        <p:spPr>
          <a:xfrm>
            <a:off x="3643758" y="-1"/>
            <a:ext cx="961491" cy="1841817"/>
          </a:xfrm>
          <a:custGeom>
            <a:rect b="b" l="l" r="r" t="t"/>
            <a:pathLst>
              <a:path extrusionOk="0" h="1841817" w="961491">
                <a:moveTo>
                  <a:pt x="0" y="0"/>
                </a:moveTo>
                <a:lnTo>
                  <a:pt x="0" y="1361071"/>
                </a:lnTo>
                <a:cubicBezTo>
                  <a:pt x="0" y="1626577"/>
                  <a:pt x="215226" y="1841817"/>
                  <a:pt x="480745" y="1841817"/>
                </a:cubicBezTo>
                <a:cubicBezTo>
                  <a:pt x="746251" y="1841817"/>
                  <a:pt x="961491" y="1626577"/>
                  <a:pt x="961491" y="1361071"/>
                </a:cubicBezTo>
                <a:lnTo>
                  <a:pt x="961491" y="0"/>
                </a:lnTo>
                <a:close/>
              </a:path>
            </a:pathLst>
          </a:custGeom>
          <a:solidFill>
            <a:srgbClr val="00FF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0" name="Google Shape;350;p28"/>
          <p:cNvSpPr/>
          <p:nvPr/>
        </p:nvSpPr>
        <p:spPr>
          <a:xfrm>
            <a:off x="4789537" y="-1"/>
            <a:ext cx="961491" cy="1152258"/>
          </a:xfrm>
          <a:custGeom>
            <a:rect b="b" l="l" r="r" t="t"/>
            <a:pathLst>
              <a:path extrusionOk="0" h="1152258" w="961491">
                <a:moveTo>
                  <a:pt x="0" y="0"/>
                </a:moveTo>
                <a:lnTo>
                  <a:pt x="0" y="671512"/>
                </a:lnTo>
                <a:cubicBezTo>
                  <a:pt x="0" y="937018"/>
                  <a:pt x="215226" y="1152258"/>
                  <a:pt x="480745" y="1152258"/>
                </a:cubicBezTo>
                <a:cubicBezTo>
                  <a:pt x="746264" y="1152258"/>
                  <a:pt x="961491" y="937018"/>
                  <a:pt x="961491" y="671512"/>
                </a:cubicBezTo>
                <a:lnTo>
                  <a:pt x="961491" y="0"/>
                </a:lnTo>
                <a:close/>
              </a:path>
            </a:pathLst>
          </a:custGeom>
          <a:solidFill>
            <a:srgbClr val="00FF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1" name="Google Shape;351;p28"/>
          <p:cNvSpPr/>
          <p:nvPr/>
        </p:nvSpPr>
        <p:spPr>
          <a:xfrm>
            <a:off x="5935314" y="-1"/>
            <a:ext cx="961504" cy="716787"/>
          </a:xfrm>
          <a:custGeom>
            <a:rect b="b" l="l" r="r" t="t"/>
            <a:pathLst>
              <a:path extrusionOk="0" h="716788" w="961504">
                <a:moveTo>
                  <a:pt x="0" y="0"/>
                </a:moveTo>
                <a:lnTo>
                  <a:pt x="0" y="236029"/>
                </a:lnTo>
                <a:cubicBezTo>
                  <a:pt x="0" y="501548"/>
                  <a:pt x="215239" y="716788"/>
                  <a:pt x="480745" y="716788"/>
                </a:cubicBezTo>
                <a:cubicBezTo>
                  <a:pt x="746264" y="716788"/>
                  <a:pt x="961504" y="501548"/>
                  <a:pt x="961504" y="236029"/>
                </a:cubicBezTo>
                <a:lnTo>
                  <a:pt x="961504" y="0"/>
                </a:lnTo>
                <a:close/>
              </a:path>
            </a:pathLst>
          </a:custGeom>
          <a:solidFill>
            <a:srgbClr val="00FFF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2" name="Google Shape;352;p28"/>
          <p:cNvSpPr/>
          <p:nvPr/>
        </p:nvSpPr>
        <p:spPr>
          <a:xfrm>
            <a:off x="137045" y="2007036"/>
            <a:ext cx="1206500" cy="652322"/>
          </a:xfrm>
          <a:custGeom>
            <a:rect b="b" l="l" r="r" t="t"/>
            <a:pathLst>
              <a:path extrusionOk="0" h="652322" w="1206500">
                <a:moveTo>
                  <a:pt x="0" y="652322"/>
                </a:moveTo>
                <a:cubicBezTo>
                  <a:pt x="428434" y="377317"/>
                  <a:pt x="826884" y="161290"/>
                  <a:pt x="1206500" y="0"/>
                </a:cubicBezTo>
              </a:path>
            </a:pathLst>
          </a:custGeom>
          <a:noFill/>
          <a:ln cap="rnd" cmpd="sng" w="1016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3" name="Google Shape;353;p28"/>
          <p:cNvSpPr/>
          <p:nvPr/>
        </p:nvSpPr>
        <p:spPr>
          <a:xfrm>
            <a:off x="19490981" y="4462344"/>
            <a:ext cx="621157" cy="256285"/>
          </a:xfrm>
          <a:custGeom>
            <a:rect b="b" l="l" r="r" t="t"/>
            <a:pathLst>
              <a:path extrusionOk="0" h="256285" w="621157">
                <a:moveTo>
                  <a:pt x="621157" y="256285"/>
                </a:moveTo>
                <a:cubicBezTo>
                  <a:pt x="420408" y="186270"/>
                  <a:pt x="214058" y="101155"/>
                  <a:pt x="0" y="0"/>
                </a:cubicBezTo>
              </a:path>
            </a:pathLst>
          </a:custGeom>
          <a:noFill/>
          <a:ln cap="rnd" cmpd="sng" w="1016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4" name="Google Shape;354;p28"/>
          <p:cNvSpPr/>
          <p:nvPr/>
        </p:nvSpPr>
        <p:spPr>
          <a:xfrm>
            <a:off x="22817213" y="3988961"/>
            <a:ext cx="1538274" cy="763816"/>
          </a:xfrm>
          <a:custGeom>
            <a:rect b="b" l="l" r="r" t="t"/>
            <a:pathLst>
              <a:path extrusionOk="0" h="763816" w="1538274">
                <a:moveTo>
                  <a:pt x="1538274" y="0"/>
                </a:moveTo>
                <a:cubicBezTo>
                  <a:pt x="980274" y="353568"/>
                  <a:pt x="477558" y="604062"/>
                  <a:pt x="0" y="763816"/>
                </a:cubicBezTo>
              </a:path>
            </a:pathLst>
          </a:custGeom>
          <a:noFill/>
          <a:ln cap="rnd" cmpd="sng" w="1016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5" name="Google Shape;355;p28"/>
          <p:cNvSpPr/>
          <p:nvPr/>
        </p:nvSpPr>
        <p:spPr>
          <a:xfrm>
            <a:off x="19017705" y="3686914"/>
            <a:ext cx="5337784" cy="1370241"/>
          </a:xfrm>
          <a:custGeom>
            <a:rect b="b" l="l" r="r" t="t"/>
            <a:pathLst>
              <a:path extrusionOk="0" h="1370241" w="5337784">
                <a:moveTo>
                  <a:pt x="5337784" y="0"/>
                </a:moveTo>
                <a:cubicBezTo>
                  <a:pt x="3363633" y="1289710"/>
                  <a:pt x="1982076" y="1370241"/>
                  <a:pt x="0" y="241566"/>
                </a:cubicBezTo>
              </a:path>
            </a:pathLst>
          </a:custGeom>
          <a:noFill/>
          <a:ln cap="rnd" cmpd="sng" w="1016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p:txBody>
      </p:sp>
      <p:sp>
        <p:nvSpPr>
          <p:cNvPr id="356" name="Google Shape;356;p28"/>
          <p:cNvSpPr/>
          <p:nvPr/>
        </p:nvSpPr>
        <p:spPr>
          <a:xfrm>
            <a:off x="11658787" y="0"/>
            <a:ext cx="1066500" cy="1313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357" name="Google Shape;357;p28"/>
          <p:cNvSpPr txBox="1"/>
          <p:nvPr/>
        </p:nvSpPr>
        <p:spPr>
          <a:xfrm>
            <a:off x="4350525" y="151825"/>
            <a:ext cx="17368200" cy="26292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1400"/>
              </a:spcBef>
              <a:spcAft>
                <a:spcPts val="0"/>
              </a:spcAft>
              <a:buNone/>
            </a:pPr>
            <a:r>
              <a:rPr b="1" lang="en-US" sz="8000">
                <a:latin typeface="Montserrat"/>
                <a:ea typeface="Montserrat"/>
                <a:cs typeface="Montserrat"/>
                <a:sym typeface="Montserrat"/>
              </a:rPr>
              <a:t>How to Integrate Marketing With Sales: Goals, Strategy, Reporting</a:t>
            </a:r>
            <a:endParaRPr b="1" i="0" sz="8000" u="none" cap="none" strike="noStrike">
              <a:solidFill>
                <a:srgbClr val="000000"/>
              </a:solidFill>
              <a:latin typeface="Montserrat"/>
              <a:ea typeface="Montserrat"/>
              <a:cs typeface="Montserrat"/>
              <a:sym typeface="Montserrat"/>
            </a:endParaRPr>
          </a:p>
        </p:txBody>
      </p:sp>
      <p:sp>
        <p:nvSpPr>
          <p:cNvPr id="358" name="Google Shape;358;p28"/>
          <p:cNvSpPr txBox="1"/>
          <p:nvPr/>
        </p:nvSpPr>
        <p:spPr>
          <a:xfrm>
            <a:off x="2313701" y="5266675"/>
            <a:ext cx="19404900" cy="73155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5000"/>
              </a:lnSpc>
              <a:spcBef>
                <a:spcPts val="0"/>
              </a:spcBef>
              <a:spcAft>
                <a:spcPts val="0"/>
              </a:spcAft>
              <a:buClr>
                <a:srgbClr val="000000"/>
              </a:buClr>
              <a:buSzPts val="5400"/>
              <a:buFont typeface="Montserrat"/>
              <a:buChar char="●"/>
            </a:pPr>
            <a:r>
              <a:rPr lang="en-US" sz="5400">
                <a:latin typeface="Montserrat"/>
                <a:ea typeface="Montserrat"/>
                <a:cs typeface="Montserrat"/>
                <a:sym typeface="Montserrat"/>
              </a:rPr>
              <a:t>Marketing &amp; Sales Goals</a:t>
            </a:r>
            <a:endParaRPr sz="5400">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5400"/>
              <a:buFont typeface="Montserrat"/>
              <a:buChar char="●"/>
            </a:pPr>
            <a:r>
              <a:rPr lang="en-US" sz="5400">
                <a:latin typeface="Montserrat"/>
                <a:ea typeface="Montserrat"/>
                <a:cs typeface="Montserrat"/>
                <a:sym typeface="Montserrat"/>
              </a:rPr>
              <a:t>CRM Implementation </a:t>
            </a:r>
            <a:endParaRPr b="0" i="0" sz="54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5400"/>
              <a:buFont typeface="Montserrat"/>
              <a:buChar char="●"/>
            </a:pPr>
            <a:r>
              <a:rPr lang="en-US" sz="5400">
                <a:latin typeface="Montserrat"/>
                <a:ea typeface="Montserrat"/>
                <a:cs typeface="Montserrat"/>
                <a:sym typeface="Montserrat"/>
              </a:rPr>
              <a:t>Lead Attribution</a:t>
            </a:r>
            <a:endParaRPr sz="5400">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5400"/>
              <a:buFont typeface="Montserrat"/>
              <a:buChar char="●"/>
            </a:pPr>
            <a:r>
              <a:rPr lang="en-US" sz="5400">
                <a:latin typeface="Montserrat"/>
                <a:ea typeface="Montserrat"/>
                <a:cs typeface="Montserrat"/>
                <a:sym typeface="Montserrat"/>
              </a:rPr>
              <a:t>Pipeline Reports</a:t>
            </a:r>
            <a:endParaRPr sz="5400">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5400"/>
              <a:buFont typeface="Montserrat"/>
              <a:buChar char="●"/>
            </a:pPr>
            <a:r>
              <a:rPr b="0" i="0" lang="en-US" sz="5400" u="none" cap="none" strike="noStrike">
                <a:solidFill>
                  <a:srgbClr val="000000"/>
                </a:solidFill>
                <a:latin typeface="Montserrat"/>
                <a:ea typeface="Montserrat"/>
                <a:cs typeface="Montserrat"/>
                <a:sym typeface="Montserrat"/>
              </a:rPr>
              <a:t>Reporting Tools </a:t>
            </a:r>
            <a:endParaRPr b="0" i="0" sz="54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5400"/>
              <a:buFont typeface="Montserrat"/>
              <a:buChar char="●"/>
            </a:pPr>
            <a:r>
              <a:rPr b="0" i="0" lang="en-US" sz="5400" u="none" cap="none" strike="noStrike">
                <a:solidFill>
                  <a:srgbClr val="000000"/>
                </a:solidFill>
                <a:latin typeface="Montserrat"/>
                <a:ea typeface="Montserrat"/>
                <a:cs typeface="Montserrat"/>
                <a:sym typeface="Montserrat"/>
              </a:rPr>
              <a:t>Evaluate</a:t>
            </a:r>
            <a:r>
              <a:rPr lang="en-US" sz="5400">
                <a:latin typeface="Montserrat"/>
                <a:ea typeface="Montserrat"/>
                <a:cs typeface="Montserrat"/>
                <a:sym typeface="Montserrat"/>
              </a:rPr>
              <a:t> Performance</a:t>
            </a:r>
            <a:r>
              <a:rPr b="0" i="0" lang="en-US" sz="5400" u="none" cap="none" strike="noStrike">
                <a:solidFill>
                  <a:srgbClr val="000000"/>
                </a:solidFill>
                <a:latin typeface="Montserrat"/>
                <a:ea typeface="Montserrat"/>
                <a:cs typeface="Montserrat"/>
                <a:sym typeface="Montserrat"/>
              </a:rPr>
              <a:t> </a:t>
            </a:r>
            <a:endParaRPr b="0" i="0" sz="54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5400"/>
              <a:buFont typeface="Montserrat"/>
              <a:buChar char="●"/>
            </a:pPr>
            <a:r>
              <a:rPr lang="en-US" sz="5400">
                <a:latin typeface="Montserrat"/>
                <a:ea typeface="Montserrat"/>
                <a:cs typeface="Montserrat"/>
                <a:sym typeface="Montserrat"/>
              </a:rPr>
              <a:t>Sales/Marketing Meetings</a:t>
            </a:r>
            <a:endParaRPr b="0" i="0" sz="5400" u="none" cap="none" strike="noStrike">
              <a:solidFill>
                <a:srgbClr val="000000"/>
              </a:solidFill>
              <a:latin typeface="Montserrat"/>
              <a:ea typeface="Montserrat"/>
              <a:cs typeface="Montserrat"/>
              <a:sym typeface="Montserrat"/>
            </a:endParaRPr>
          </a:p>
        </p:txBody>
      </p:sp>
      <p:pic>
        <p:nvPicPr>
          <p:cNvPr id="359" name="Google Shape;359;p28"/>
          <p:cNvPicPr preferRelativeResize="0"/>
          <p:nvPr/>
        </p:nvPicPr>
        <p:blipFill rotWithShape="1">
          <a:blip r:embed="rId3">
            <a:alphaModFix/>
          </a:blip>
          <a:srcRect b="0" l="0" r="0" t="0"/>
          <a:stretch/>
        </p:blipFill>
        <p:spPr>
          <a:xfrm>
            <a:off x="11958739" y="5266653"/>
            <a:ext cx="11850851" cy="7873545"/>
          </a:xfrm>
          <a:prstGeom prst="rect">
            <a:avLst/>
          </a:prstGeom>
          <a:noFill/>
          <a:ln>
            <a:noFill/>
          </a:ln>
        </p:spPr>
      </p:pic>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500"/>
                                  </p:stCondLst>
                                  <p:childTnLst>
                                    <p:set>
                                      <p:cBhvr>
                                        <p:cTn dur="1" fill="hold">
                                          <p:stCondLst>
                                            <p:cond delay="0"/>
                                          </p:stCondLst>
                                        </p:cTn>
                                        <p:tgtEl>
                                          <p:spTgt spid="34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400"/>
                                  </p:stCondLst>
                                  <p:childTnLst>
                                    <p:set>
                                      <p:cBhvr>
                                        <p:cTn dur="1" fill="hold">
                                          <p:stCondLst>
                                            <p:cond delay="0"/>
                                          </p:stCondLst>
                                        </p:cTn>
                                        <p:tgtEl>
                                          <p:spTgt spid="34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300"/>
                                  </p:stCondLst>
                                  <p:childTnLst>
                                    <p:set>
                                      <p:cBhvr>
                                        <p:cTn dur="1" fill="hold">
                                          <p:stCondLst>
                                            <p:cond delay="0"/>
                                          </p:stCondLst>
                                        </p:cTn>
                                        <p:tgtEl>
                                          <p:spTgt spid="348"/>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200"/>
                                  </p:stCondLst>
                                  <p:childTnLst>
                                    <p:set>
                                      <p:cBhvr>
                                        <p:cTn dur="1" fill="hold">
                                          <p:stCondLst>
                                            <p:cond delay="0"/>
                                          </p:stCondLst>
                                        </p:cTn>
                                        <p:tgtEl>
                                          <p:spTgt spid="349"/>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
                                  </p:stCondLst>
                                  <p:childTnLst>
                                    <p:set>
                                      <p:cBhvr>
                                        <p:cTn dur="1" fill="hold">
                                          <p:stCondLst>
                                            <p:cond delay="0"/>
                                          </p:stCondLst>
                                        </p:cTn>
                                        <p:tgtEl>
                                          <p:spTgt spid="350"/>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9012420a03_0_51"/>
          <p:cNvSpPr/>
          <p:nvPr/>
        </p:nvSpPr>
        <p:spPr>
          <a:xfrm>
            <a:off x="4692093" y="-1"/>
            <a:ext cx="19691870" cy="13716000"/>
          </a:xfrm>
          <a:custGeom>
            <a:rect b="b" l="l" r="r" t="t"/>
            <a:pathLst>
              <a:path extrusionOk="0" h="13716000" w="19691870">
                <a:moveTo>
                  <a:pt x="3611600" y="13716000"/>
                </a:moveTo>
                <a:cubicBezTo>
                  <a:pt x="2194102" y="12656223"/>
                  <a:pt x="0" y="10044734"/>
                  <a:pt x="6194996" y="8372055"/>
                </a:cubicBezTo>
                <a:cubicBezTo>
                  <a:pt x="13330923" y="6445300"/>
                  <a:pt x="14730806" y="3032582"/>
                  <a:pt x="11497627" y="0"/>
                </a:cubicBezTo>
                <a:lnTo>
                  <a:pt x="19691870" y="0"/>
                </a:lnTo>
                <a:lnTo>
                  <a:pt x="19691870" y="13716000"/>
                </a:lnTo>
                <a:close/>
              </a:path>
            </a:pathLst>
          </a:custGeom>
          <a:solidFill>
            <a:srgbClr val="A5A6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66" name="Google Shape;366;g9012420a03_0_51"/>
          <p:cNvSpPr/>
          <p:nvPr/>
        </p:nvSpPr>
        <p:spPr>
          <a:xfrm>
            <a:off x="6075118" y="8392238"/>
            <a:ext cx="2761830" cy="5595073"/>
          </a:xfrm>
          <a:custGeom>
            <a:rect b="b" l="l" r="r" t="t"/>
            <a:pathLst>
              <a:path extrusionOk="0" h="5595073" w="2761830">
                <a:moveTo>
                  <a:pt x="1549057" y="5595073"/>
                </a:moveTo>
                <a:cubicBezTo>
                  <a:pt x="1231061" y="5327878"/>
                  <a:pt x="866927" y="4970868"/>
                  <a:pt x="574179" y="4544225"/>
                </a:cubicBezTo>
                <a:cubicBezTo>
                  <a:pt x="367690" y="4243311"/>
                  <a:pt x="217792" y="3936961"/>
                  <a:pt x="128638" y="3633724"/>
                </a:cubicBezTo>
                <a:cubicBezTo>
                  <a:pt x="20472" y="3265855"/>
                  <a:pt x="0" y="2899752"/>
                  <a:pt x="67805" y="2545575"/>
                </a:cubicBezTo>
                <a:cubicBezTo>
                  <a:pt x="196697" y="1872234"/>
                  <a:pt x="636409" y="1266545"/>
                  <a:pt x="1374736" y="745337"/>
                </a:cubicBezTo>
                <a:cubicBezTo>
                  <a:pt x="1751634" y="479285"/>
                  <a:pt x="2215273" y="230301"/>
                  <a:pt x="2761830" y="0"/>
                </a:cubicBezTo>
              </a:path>
            </a:pathLst>
          </a:custGeom>
          <a:noFill/>
          <a:ln cap="rnd" cmpd="sng" w="254000">
            <a:solidFill>
              <a:srgbClr val="A5A6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67" name="Google Shape;367;g9012420a03_0_51"/>
          <p:cNvSpPr/>
          <p:nvPr/>
        </p:nvSpPr>
        <p:spPr>
          <a:xfrm>
            <a:off x="11918391" y="2198608"/>
            <a:ext cx="5628779" cy="4810950"/>
          </a:xfrm>
          <a:custGeom>
            <a:rect b="b" l="l" r="r" t="t"/>
            <a:pathLst>
              <a:path extrusionOk="0" h="4810950" w="5628779">
                <a:moveTo>
                  <a:pt x="0" y="4810950"/>
                </a:moveTo>
                <a:cubicBezTo>
                  <a:pt x="257390" y="4511421"/>
                  <a:pt x="551294" y="4213110"/>
                  <a:pt x="886625" y="3919905"/>
                </a:cubicBezTo>
                <a:cubicBezTo>
                  <a:pt x="1838998" y="3087192"/>
                  <a:pt x="3054197" y="2368499"/>
                  <a:pt x="4576140" y="1711706"/>
                </a:cubicBezTo>
                <a:cubicBezTo>
                  <a:pt x="5320804" y="1390357"/>
                  <a:pt x="5628779" y="710907"/>
                  <a:pt x="5274424" y="0"/>
                </a:cubicBezTo>
              </a:path>
            </a:pathLst>
          </a:custGeom>
          <a:noFill/>
          <a:ln cap="rnd" cmpd="sng" w="254000">
            <a:solidFill>
              <a:srgbClr val="0A0A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nvGrpSpPr>
          <p:cNvPr id="368" name="Google Shape;368;g9012420a03_0_51"/>
          <p:cNvGrpSpPr/>
          <p:nvPr/>
        </p:nvGrpSpPr>
        <p:grpSpPr>
          <a:xfrm>
            <a:off x="21519273" y="2933701"/>
            <a:ext cx="6657300" cy="6657300"/>
            <a:chOff x="21519273" y="2933701"/>
            <a:chExt cx="6657300" cy="6657300"/>
          </a:xfrm>
        </p:grpSpPr>
        <p:sp>
          <p:nvSpPr>
            <p:cNvPr id="369" name="Google Shape;369;g9012420a03_0_51"/>
            <p:cNvSpPr/>
            <p:nvPr/>
          </p:nvSpPr>
          <p:spPr>
            <a:xfrm>
              <a:off x="21519273" y="2933701"/>
              <a:ext cx="6657300" cy="6657300"/>
            </a:xfrm>
            <a:prstGeom prst="ellipse">
              <a:avLst/>
            </a:prstGeom>
            <a:solidFill>
              <a:srgbClr val="A5A6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370" name="Google Shape;370;g9012420a03_0_51"/>
            <p:cNvSpPr/>
            <p:nvPr/>
          </p:nvSpPr>
          <p:spPr>
            <a:xfrm>
              <a:off x="21977953" y="3429789"/>
              <a:ext cx="2870847" cy="2870847"/>
            </a:xfrm>
            <a:custGeom>
              <a:rect b="b" l="l" r="r" t="t"/>
              <a:pathLst>
                <a:path extrusionOk="0" h="2870847" w="2870847">
                  <a:moveTo>
                    <a:pt x="0" y="2870847"/>
                  </a:moveTo>
                  <a:cubicBezTo>
                    <a:pt x="0" y="1285316"/>
                    <a:pt x="1285328" y="0"/>
                    <a:pt x="2870847" y="0"/>
                  </a:cubicBezTo>
                </a:path>
              </a:pathLst>
            </a:custGeom>
            <a:solidFill>
              <a:srgbClr val="A5A6BB"/>
            </a:solidFill>
            <a:ln cap="rnd" cmpd="sng" w="7620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grpSp>
        <p:nvGrpSpPr>
          <p:cNvPr id="371" name="Google Shape;371;g9012420a03_0_51"/>
          <p:cNvGrpSpPr/>
          <p:nvPr/>
        </p:nvGrpSpPr>
        <p:grpSpPr>
          <a:xfrm>
            <a:off x="22388827" y="3803254"/>
            <a:ext cx="4918200" cy="4918200"/>
            <a:chOff x="22388827" y="3803254"/>
            <a:chExt cx="4918200" cy="4918200"/>
          </a:xfrm>
        </p:grpSpPr>
        <p:sp>
          <p:nvSpPr>
            <p:cNvPr id="372" name="Google Shape;372;g9012420a03_0_51"/>
            <p:cNvSpPr/>
            <p:nvPr/>
          </p:nvSpPr>
          <p:spPr>
            <a:xfrm>
              <a:off x="22388827" y="3803254"/>
              <a:ext cx="4918200" cy="4918200"/>
            </a:xfrm>
            <a:prstGeom prst="ellipse">
              <a:avLst/>
            </a:prstGeom>
            <a:solidFill>
              <a:srgbClr val="FFC4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373" name="Google Shape;373;g9012420a03_0_51"/>
            <p:cNvSpPr/>
            <p:nvPr/>
          </p:nvSpPr>
          <p:spPr>
            <a:xfrm>
              <a:off x="22742134" y="5943550"/>
              <a:ext cx="2106663" cy="2463749"/>
            </a:xfrm>
            <a:custGeom>
              <a:rect b="b" l="l" r="r" t="t"/>
              <a:pathLst>
                <a:path extrusionOk="0" h="2463749" w="2106663">
                  <a:moveTo>
                    <a:pt x="2106663" y="2463749"/>
                  </a:moveTo>
                  <a:cubicBezTo>
                    <a:pt x="943190" y="2463749"/>
                    <a:pt x="0" y="1520558"/>
                    <a:pt x="0" y="357085"/>
                  </a:cubicBezTo>
                  <a:cubicBezTo>
                    <a:pt x="0" y="235369"/>
                    <a:pt x="10325" y="116065"/>
                    <a:pt x="30137" y="0"/>
                  </a:cubicBezTo>
                </a:path>
              </a:pathLst>
            </a:custGeom>
            <a:solidFill>
              <a:srgbClr val="FFC41D"/>
            </a:solidFill>
            <a:ln cap="rnd" cmpd="sng" w="1016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grpSp>
        <p:nvGrpSpPr>
          <p:cNvPr id="374" name="Google Shape;374;g9012420a03_0_51"/>
          <p:cNvGrpSpPr/>
          <p:nvPr/>
        </p:nvGrpSpPr>
        <p:grpSpPr>
          <a:xfrm>
            <a:off x="13260256" y="11163300"/>
            <a:ext cx="4988400" cy="4988400"/>
            <a:chOff x="13260256" y="11163300"/>
            <a:chExt cx="4988400" cy="4988400"/>
          </a:xfrm>
        </p:grpSpPr>
        <p:sp>
          <p:nvSpPr>
            <p:cNvPr id="375" name="Google Shape;375;g9012420a03_0_51"/>
            <p:cNvSpPr/>
            <p:nvPr/>
          </p:nvSpPr>
          <p:spPr>
            <a:xfrm>
              <a:off x="13260256" y="11163300"/>
              <a:ext cx="4988400" cy="4988400"/>
            </a:xfrm>
            <a:prstGeom prst="ellipse">
              <a:avLst/>
            </a:prstGeom>
            <a:solidFill>
              <a:srgbClr val="A5A6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376" name="Google Shape;376;g9012420a03_0_51"/>
            <p:cNvSpPr/>
            <p:nvPr/>
          </p:nvSpPr>
          <p:spPr>
            <a:xfrm>
              <a:off x="13518791" y="11436844"/>
              <a:ext cx="2738475" cy="2738488"/>
            </a:xfrm>
            <a:custGeom>
              <a:rect b="b" l="l" r="r" t="t"/>
              <a:pathLst>
                <a:path extrusionOk="0" h="2738488" w="2738475">
                  <a:moveTo>
                    <a:pt x="46304" y="2738488"/>
                  </a:moveTo>
                  <a:cubicBezTo>
                    <a:pt x="15938" y="2590114"/>
                    <a:pt x="0" y="2436507"/>
                    <a:pt x="0" y="2279154"/>
                  </a:cubicBezTo>
                  <a:cubicBezTo>
                    <a:pt x="0" y="1020419"/>
                    <a:pt x="1020406" y="0"/>
                    <a:pt x="2279154" y="0"/>
                  </a:cubicBezTo>
                  <a:cubicBezTo>
                    <a:pt x="2436494" y="0"/>
                    <a:pt x="2590114" y="15951"/>
                    <a:pt x="2738475" y="46316"/>
                  </a:cubicBezTo>
                </a:path>
              </a:pathLst>
            </a:custGeom>
            <a:solidFill>
              <a:srgbClr val="A5A6BB"/>
            </a:solidFill>
            <a:ln cap="rnd" cmpd="sng" w="3810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grpSp>
        <p:nvGrpSpPr>
          <p:cNvPr id="377" name="Google Shape;377;g9012420a03_0_51"/>
          <p:cNvGrpSpPr/>
          <p:nvPr/>
        </p:nvGrpSpPr>
        <p:grpSpPr>
          <a:xfrm>
            <a:off x="13868552" y="11846764"/>
            <a:ext cx="3771600" cy="3771900"/>
            <a:chOff x="13868552" y="11846764"/>
            <a:chExt cx="3771600" cy="3771900"/>
          </a:xfrm>
        </p:grpSpPr>
        <p:sp>
          <p:nvSpPr>
            <p:cNvPr id="378" name="Google Shape;378;g9012420a03_0_51"/>
            <p:cNvSpPr/>
            <p:nvPr/>
          </p:nvSpPr>
          <p:spPr>
            <a:xfrm>
              <a:off x="13868552" y="11846764"/>
              <a:ext cx="3771600" cy="3771900"/>
            </a:xfrm>
            <a:prstGeom prst="ellipse">
              <a:avLst/>
            </a:prstGeom>
            <a:solidFill>
              <a:srgbClr val="FFC4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379" name="Google Shape;379;g9012420a03_0_51"/>
            <p:cNvSpPr/>
            <p:nvPr/>
          </p:nvSpPr>
          <p:spPr>
            <a:xfrm>
              <a:off x="15440113" y="11966769"/>
              <a:ext cx="2107057" cy="2017394"/>
            </a:xfrm>
            <a:custGeom>
              <a:rect b="b" l="l" r="r" t="t"/>
              <a:pathLst>
                <a:path extrusionOk="0" h="2017394" w="2107057">
                  <a:moveTo>
                    <a:pt x="0" y="36639"/>
                  </a:moveTo>
                  <a:cubicBezTo>
                    <a:pt x="115506" y="12623"/>
                    <a:pt x="235203" y="0"/>
                    <a:pt x="357835" y="0"/>
                  </a:cubicBezTo>
                  <a:cubicBezTo>
                    <a:pt x="1323898" y="0"/>
                    <a:pt x="2107057" y="783158"/>
                    <a:pt x="2107057" y="1749234"/>
                  </a:cubicBezTo>
                  <a:cubicBezTo>
                    <a:pt x="2107057" y="1840407"/>
                    <a:pt x="2100071" y="1929968"/>
                    <a:pt x="2086622" y="2017394"/>
                  </a:cubicBezTo>
                </a:path>
              </a:pathLst>
            </a:custGeom>
            <a:solidFill>
              <a:srgbClr val="FFC41D"/>
            </a:solidFill>
            <a:ln cap="rnd" cmpd="sng" w="1016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sp>
        <p:nvSpPr>
          <p:cNvPr id="380" name="Google Shape;380;g9012420a03_0_51"/>
          <p:cNvSpPr/>
          <p:nvPr/>
        </p:nvSpPr>
        <p:spPr>
          <a:xfrm>
            <a:off x="16174881" y="5455652"/>
            <a:ext cx="890142" cy="890142"/>
          </a:xfrm>
          <a:custGeom>
            <a:rect b="b" l="l" r="r" t="t"/>
            <a:pathLst>
              <a:path extrusionOk="0" h="890142" w="890142">
                <a:moveTo>
                  <a:pt x="890142" y="445071"/>
                </a:moveTo>
                <a:cubicBezTo>
                  <a:pt x="890142" y="199262"/>
                  <a:pt x="690879" y="0"/>
                  <a:pt x="445071" y="0"/>
                </a:cubicBezTo>
                <a:cubicBezTo>
                  <a:pt x="199250" y="0"/>
                  <a:pt x="0" y="199262"/>
                  <a:pt x="0" y="445071"/>
                </a:cubicBezTo>
                <a:cubicBezTo>
                  <a:pt x="0" y="690879"/>
                  <a:pt x="199250" y="890142"/>
                  <a:pt x="445071" y="890142"/>
                </a:cubicBezTo>
                <a:cubicBezTo>
                  <a:pt x="690879" y="890142"/>
                  <a:pt x="890142" y="690879"/>
                  <a:pt x="890142" y="445071"/>
                </a:cubicBezTo>
                <a:close/>
              </a:path>
            </a:pathLst>
          </a:custGeom>
          <a:solidFill>
            <a:srgbClr val="FFFFFF"/>
          </a:solidFill>
          <a:ln>
            <a:noFill/>
          </a:ln>
          <a:effectLst>
            <a:outerShdw blurRad="1270000" sx="102000" rotWithShape="0" algn="ctr" sy="102000">
              <a:srgbClr val="222342">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81" name="Google Shape;381;g9012420a03_0_51"/>
          <p:cNvSpPr/>
          <p:nvPr/>
        </p:nvSpPr>
        <p:spPr>
          <a:xfrm>
            <a:off x="23744081" y="11335988"/>
            <a:ext cx="890142" cy="890142"/>
          </a:xfrm>
          <a:custGeom>
            <a:rect b="b" l="l" r="r" t="t"/>
            <a:pathLst>
              <a:path extrusionOk="0" h="890142" w="890142">
                <a:moveTo>
                  <a:pt x="890142" y="445071"/>
                </a:moveTo>
                <a:cubicBezTo>
                  <a:pt x="890142" y="199262"/>
                  <a:pt x="690879" y="0"/>
                  <a:pt x="445071" y="0"/>
                </a:cubicBezTo>
                <a:cubicBezTo>
                  <a:pt x="199250" y="0"/>
                  <a:pt x="0" y="199262"/>
                  <a:pt x="0" y="445071"/>
                </a:cubicBezTo>
                <a:cubicBezTo>
                  <a:pt x="0" y="690879"/>
                  <a:pt x="199250" y="890142"/>
                  <a:pt x="445071" y="890142"/>
                </a:cubicBezTo>
                <a:cubicBezTo>
                  <a:pt x="690879" y="890142"/>
                  <a:pt x="890142" y="690879"/>
                  <a:pt x="890142" y="445071"/>
                </a:cubicBezTo>
                <a:close/>
              </a:path>
            </a:pathLst>
          </a:custGeom>
          <a:solidFill>
            <a:srgbClr val="FFFFFF"/>
          </a:solidFill>
          <a:ln>
            <a:noFill/>
          </a:ln>
          <a:effectLst>
            <a:outerShdw blurRad="1270000" sx="102000" rotWithShape="0" algn="ctr" sy="102000">
              <a:srgbClr val="222342">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82" name="Google Shape;382;g9012420a03_0_51"/>
          <p:cNvSpPr/>
          <p:nvPr/>
        </p:nvSpPr>
        <p:spPr>
          <a:xfrm>
            <a:off x="2017191" y="2025836"/>
            <a:ext cx="890142" cy="890142"/>
          </a:xfrm>
          <a:custGeom>
            <a:rect b="b" l="l" r="r" t="t"/>
            <a:pathLst>
              <a:path extrusionOk="0" h="890142" w="890142">
                <a:moveTo>
                  <a:pt x="890142" y="445071"/>
                </a:moveTo>
                <a:cubicBezTo>
                  <a:pt x="890142" y="199262"/>
                  <a:pt x="690879" y="0"/>
                  <a:pt x="445071" y="0"/>
                </a:cubicBezTo>
                <a:cubicBezTo>
                  <a:pt x="199250" y="0"/>
                  <a:pt x="0" y="199262"/>
                  <a:pt x="0" y="445071"/>
                </a:cubicBezTo>
                <a:cubicBezTo>
                  <a:pt x="0" y="690879"/>
                  <a:pt x="199250" y="890142"/>
                  <a:pt x="445071" y="890142"/>
                </a:cubicBezTo>
                <a:cubicBezTo>
                  <a:pt x="690879" y="890142"/>
                  <a:pt x="890142" y="690879"/>
                  <a:pt x="890142" y="445071"/>
                </a:cubicBezTo>
                <a:close/>
              </a:path>
            </a:pathLst>
          </a:custGeom>
          <a:solidFill>
            <a:srgbClr val="FFFFFF"/>
          </a:solidFill>
          <a:ln>
            <a:noFill/>
          </a:ln>
          <a:effectLst>
            <a:outerShdw blurRad="1270000" sx="102000" rotWithShape="0" algn="ctr" sy="102000">
              <a:srgbClr val="50529A">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83" name="Google Shape;383;g9012420a03_0_51"/>
          <p:cNvSpPr txBox="1"/>
          <p:nvPr/>
        </p:nvSpPr>
        <p:spPr>
          <a:xfrm>
            <a:off x="-25" y="966229"/>
            <a:ext cx="24384000" cy="1949700"/>
          </a:xfrm>
          <a:prstGeom prst="rect">
            <a:avLst/>
          </a:prstGeom>
          <a:noFill/>
          <a:ln>
            <a:noFill/>
          </a:ln>
        </p:spPr>
        <p:txBody>
          <a:bodyPr anchorCtr="0" anchor="t" bIns="0" lIns="0" spcFirstLastPara="1" rIns="0" wrap="square" tIns="0">
            <a:noAutofit/>
          </a:bodyPr>
          <a:lstStyle/>
          <a:p>
            <a:pPr indent="0" lvl="0" marL="0" marR="0" rtl="0" algn="ctr">
              <a:lnSpc>
                <a:spcPct val="56000"/>
              </a:lnSpc>
              <a:spcBef>
                <a:spcPts val="0"/>
              </a:spcBef>
              <a:spcAft>
                <a:spcPts val="0"/>
              </a:spcAft>
              <a:buClr>
                <a:srgbClr val="000000"/>
              </a:buClr>
              <a:buSzPts val="10000"/>
              <a:buFont typeface="Arial"/>
              <a:buNone/>
            </a:pPr>
            <a:r>
              <a:rPr b="1" lang="en-US" sz="10000">
                <a:solidFill>
                  <a:srgbClr val="1E2128"/>
                </a:solidFill>
                <a:latin typeface="Montserrat"/>
                <a:ea typeface="Montserrat"/>
                <a:cs typeface="Montserrat"/>
                <a:sym typeface="Montserrat"/>
              </a:rPr>
              <a:t>Case Study: Taking Flight</a:t>
            </a:r>
            <a:endParaRPr b="1" sz="10000">
              <a:solidFill>
                <a:srgbClr val="1E2128"/>
              </a:solidFill>
              <a:latin typeface="Montserrat"/>
              <a:ea typeface="Montserrat"/>
              <a:cs typeface="Montserrat"/>
              <a:sym typeface="Montserrat"/>
            </a:endParaRPr>
          </a:p>
        </p:txBody>
      </p:sp>
      <p:sp>
        <p:nvSpPr>
          <p:cNvPr id="384" name="Google Shape;384;g9012420a03_0_51"/>
          <p:cNvSpPr/>
          <p:nvPr/>
        </p:nvSpPr>
        <p:spPr>
          <a:xfrm>
            <a:off x="3153882" y="3807700"/>
            <a:ext cx="19234948" cy="6650498"/>
          </a:xfrm>
          <a:custGeom>
            <a:rect b="b" l="l" r="r" t="t"/>
            <a:pathLst>
              <a:path extrusionOk="0" h="5991440" w="9690150">
                <a:moveTo>
                  <a:pt x="0" y="254000"/>
                </a:moveTo>
                <a:cubicBezTo>
                  <a:pt x="0" y="114300"/>
                  <a:pt x="114300" y="0"/>
                  <a:pt x="254000" y="0"/>
                </a:cubicBezTo>
                <a:lnTo>
                  <a:pt x="9436150" y="0"/>
                </a:lnTo>
                <a:cubicBezTo>
                  <a:pt x="9575850" y="0"/>
                  <a:pt x="9690150" y="114300"/>
                  <a:pt x="9690150" y="254000"/>
                </a:cubicBezTo>
                <a:lnTo>
                  <a:pt x="9690150" y="5737440"/>
                </a:lnTo>
                <a:cubicBezTo>
                  <a:pt x="9690150" y="5877140"/>
                  <a:pt x="9575850" y="5991440"/>
                  <a:pt x="9436150" y="5991440"/>
                </a:cubicBezTo>
                <a:lnTo>
                  <a:pt x="254000" y="5991440"/>
                </a:lnTo>
                <a:cubicBezTo>
                  <a:pt x="114300" y="5991440"/>
                  <a:pt x="0" y="5877140"/>
                  <a:pt x="0" y="5737440"/>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85" name="Google Shape;385;g9012420a03_0_51"/>
          <p:cNvSpPr txBox="1"/>
          <p:nvPr/>
        </p:nvSpPr>
        <p:spPr>
          <a:xfrm>
            <a:off x="4572000" y="4168200"/>
            <a:ext cx="16317600" cy="6107100"/>
          </a:xfrm>
          <a:prstGeom prst="rect">
            <a:avLst/>
          </a:prstGeom>
          <a:noFill/>
          <a:ln>
            <a:noFill/>
          </a:ln>
        </p:spPr>
        <p:txBody>
          <a:bodyPr anchorCtr="0" anchor="t" bIns="0" lIns="0" spcFirstLastPara="1" rIns="0" wrap="square" tIns="0">
            <a:noAutofit/>
          </a:bodyPr>
          <a:lstStyle/>
          <a:p>
            <a:pPr indent="-609600" lvl="0" marL="457200" rtl="0" algn="l">
              <a:lnSpc>
                <a:spcPct val="115000"/>
              </a:lnSpc>
              <a:spcBef>
                <a:spcPts val="0"/>
              </a:spcBef>
              <a:spcAft>
                <a:spcPts val="0"/>
              </a:spcAft>
              <a:buSzPts val="6000"/>
              <a:buFont typeface="Montserrat"/>
              <a:buChar char="●"/>
            </a:pPr>
            <a:r>
              <a:rPr lang="en-US" sz="6000">
                <a:latin typeface="Montserrat"/>
                <a:ea typeface="Montserrat"/>
                <a:cs typeface="Montserrat"/>
                <a:sym typeface="Montserrat"/>
              </a:rPr>
              <a:t>Challenge: No </a:t>
            </a:r>
            <a:r>
              <a:rPr lang="en-US" sz="6000">
                <a:latin typeface="Montserrat"/>
                <a:ea typeface="Montserrat"/>
                <a:cs typeface="Montserrat"/>
                <a:sym typeface="Montserrat"/>
              </a:rPr>
              <a:t>integrated</a:t>
            </a:r>
            <a:r>
              <a:rPr lang="en-US" sz="6000">
                <a:latin typeface="Montserrat"/>
                <a:ea typeface="Montserrat"/>
                <a:cs typeface="Montserrat"/>
                <a:sym typeface="Montserrat"/>
              </a:rPr>
              <a:t> marketing/sales program across the business.</a:t>
            </a:r>
            <a:endParaRPr sz="6000">
              <a:latin typeface="Montserrat"/>
              <a:ea typeface="Montserrat"/>
              <a:cs typeface="Montserrat"/>
              <a:sym typeface="Montserrat"/>
            </a:endParaRPr>
          </a:p>
          <a:p>
            <a:pPr indent="-609600" lvl="0" marL="457200" rtl="0" algn="l">
              <a:lnSpc>
                <a:spcPct val="115000"/>
              </a:lnSpc>
              <a:spcBef>
                <a:spcPts val="0"/>
              </a:spcBef>
              <a:spcAft>
                <a:spcPts val="0"/>
              </a:spcAft>
              <a:buSzPts val="6000"/>
              <a:buFont typeface="Montserrat"/>
              <a:buChar char="●"/>
            </a:pPr>
            <a:r>
              <a:rPr lang="en-US" sz="6000">
                <a:latin typeface="Montserrat"/>
                <a:ea typeface="Montserrat"/>
                <a:cs typeface="Montserrat"/>
                <a:sym typeface="Montserrat"/>
              </a:rPr>
              <a:t>Objective: To grow the business.</a:t>
            </a:r>
            <a:endParaRPr sz="6000">
              <a:latin typeface="Montserrat"/>
              <a:ea typeface="Montserrat"/>
              <a:cs typeface="Montserrat"/>
              <a:sym typeface="Montserrat"/>
            </a:endParaRPr>
          </a:p>
          <a:p>
            <a:pPr indent="-609600" lvl="0" marL="457200" rtl="0" algn="l">
              <a:lnSpc>
                <a:spcPct val="115000"/>
              </a:lnSpc>
              <a:spcBef>
                <a:spcPts val="0"/>
              </a:spcBef>
              <a:spcAft>
                <a:spcPts val="0"/>
              </a:spcAft>
              <a:buSzPts val="6000"/>
              <a:buFont typeface="Montserrat"/>
              <a:buChar char="●"/>
            </a:pPr>
            <a:r>
              <a:rPr lang="en-US" sz="6000">
                <a:latin typeface="Montserrat"/>
                <a:ea typeface="Montserrat"/>
                <a:cs typeface="Montserrat"/>
                <a:sym typeface="Montserrat"/>
              </a:rPr>
              <a:t>Goals: Generate leads and brand awareness across business units and channels.</a:t>
            </a:r>
            <a:r>
              <a:rPr lang="en-US" sz="6000">
                <a:latin typeface="Montserrat"/>
                <a:ea typeface="Montserrat"/>
                <a:cs typeface="Montserrat"/>
                <a:sym typeface="Montserrat"/>
              </a:rPr>
              <a:t> </a:t>
            </a:r>
            <a:endParaRPr sz="6000">
              <a:latin typeface="Montserrat"/>
              <a:ea typeface="Montserrat"/>
              <a:cs typeface="Montserrat"/>
              <a:sym typeface="Montserrat"/>
            </a:endParaRPr>
          </a:p>
          <a:p>
            <a:pPr indent="0" lvl="0" marL="0" rtl="0" algn="l">
              <a:spcBef>
                <a:spcPts val="0"/>
              </a:spcBef>
              <a:spcAft>
                <a:spcPts val="0"/>
              </a:spcAft>
              <a:buNone/>
            </a:pPr>
            <a:r>
              <a:t/>
            </a:r>
            <a:endParaRPr sz="5000">
              <a:highlight>
                <a:schemeClr val="lt1"/>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8fcd48fd38_1_10"/>
          <p:cNvSpPr/>
          <p:nvPr/>
        </p:nvSpPr>
        <p:spPr>
          <a:xfrm>
            <a:off x="4692093" y="-1"/>
            <a:ext cx="19691870" cy="13716000"/>
          </a:xfrm>
          <a:custGeom>
            <a:rect b="b" l="l" r="r" t="t"/>
            <a:pathLst>
              <a:path extrusionOk="0" h="13716000" w="19691870">
                <a:moveTo>
                  <a:pt x="3611600" y="13716000"/>
                </a:moveTo>
                <a:cubicBezTo>
                  <a:pt x="2194102" y="12656223"/>
                  <a:pt x="0" y="10044734"/>
                  <a:pt x="6194996" y="8372055"/>
                </a:cubicBezTo>
                <a:cubicBezTo>
                  <a:pt x="13330923" y="6445300"/>
                  <a:pt x="14730806" y="3032582"/>
                  <a:pt x="11497627" y="0"/>
                </a:cubicBezTo>
                <a:lnTo>
                  <a:pt x="19691870" y="0"/>
                </a:lnTo>
                <a:lnTo>
                  <a:pt x="19691870" y="13716000"/>
                </a:lnTo>
                <a:close/>
              </a:path>
            </a:pathLst>
          </a:custGeom>
          <a:solidFill>
            <a:srgbClr val="A5A6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92" name="Google Shape;392;g8fcd48fd38_1_10"/>
          <p:cNvSpPr/>
          <p:nvPr/>
        </p:nvSpPr>
        <p:spPr>
          <a:xfrm>
            <a:off x="6075118" y="8392238"/>
            <a:ext cx="2761830" cy="5595073"/>
          </a:xfrm>
          <a:custGeom>
            <a:rect b="b" l="l" r="r" t="t"/>
            <a:pathLst>
              <a:path extrusionOk="0" h="5595073" w="2761830">
                <a:moveTo>
                  <a:pt x="1549057" y="5595073"/>
                </a:moveTo>
                <a:cubicBezTo>
                  <a:pt x="1231061" y="5327878"/>
                  <a:pt x="866927" y="4970868"/>
                  <a:pt x="574179" y="4544225"/>
                </a:cubicBezTo>
                <a:cubicBezTo>
                  <a:pt x="367690" y="4243311"/>
                  <a:pt x="217792" y="3936961"/>
                  <a:pt x="128638" y="3633724"/>
                </a:cubicBezTo>
                <a:cubicBezTo>
                  <a:pt x="20472" y="3265855"/>
                  <a:pt x="0" y="2899752"/>
                  <a:pt x="67805" y="2545575"/>
                </a:cubicBezTo>
                <a:cubicBezTo>
                  <a:pt x="196697" y="1872234"/>
                  <a:pt x="636409" y="1266545"/>
                  <a:pt x="1374736" y="745337"/>
                </a:cubicBezTo>
                <a:cubicBezTo>
                  <a:pt x="1751634" y="479285"/>
                  <a:pt x="2215273" y="230301"/>
                  <a:pt x="2761830" y="0"/>
                </a:cubicBezTo>
              </a:path>
            </a:pathLst>
          </a:custGeom>
          <a:noFill/>
          <a:ln cap="rnd" cmpd="sng" w="254000">
            <a:solidFill>
              <a:srgbClr val="A5A6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393" name="Google Shape;393;g8fcd48fd38_1_10"/>
          <p:cNvSpPr/>
          <p:nvPr/>
        </p:nvSpPr>
        <p:spPr>
          <a:xfrm>
            <a:off x="11918391" y="2198608"/>
            <a:ext cx="5628779" cy="4810950"/>
          </a:xfrm>
          <a:custGeom>
            <a:rect b="b" l="l" r="r" t="t"/>
            <a:pathLst>
              <a:path extrusionOk="0" h="4810950" w="5628779">
                <a:moveTo>
                  <a:pt x="0" y="4810950"/>
                </a:moveTo>
                <a:cubicBezTo>
                  <a:pt x="257390" y="4511421"/>
                  <a:pt x="551294" y="4213110"/>
                  <a:pt x="886625" y="3919905"/>
                </a:cubicBezTo>
                <a:cubicBezTo>
                  <a:pt x="1838998" y="3087192"/>
                  <a:pt x="3054197" y="2368499"/>
                  <a:pt x="4576140" y="1711706"/>
                </a:cubicBezTo>
                <a:cubicBezTo>
                  <a:pt x="5320804" y="1390357"/>
                  <a:pt x="5628779" y="710907"/>
                  <a:pt x="5274424" y="0"/>
                </a:cubicBezTo>
              </a:path>
            </a:pathLst>
          </a:custGeom>
          <a:noFill/>
          <a:ln cap="rnd" cmpd="sng" w="254000">
            <a:solidFill>
              <a:srgbClr val="0A0A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nvGrpSpPr>
          <p:cNvPr id="394" name="Google Shape;394;g8fcd48fd38_1_10"/>
          <p:cNvGrpSpPr/>
          <p:nvPr/>
        </p:nvGrpSpPr>
        <p:grpSpPr>
          <a:xfrm>
            <a:off x="21519273" y="2933701"/>
            <a:ext cx="6657300" cy="6657300"/>
            <a:chOff x="21519273" y="2933701"/>
            <a:chExt cx="6657300" cy="6657300"/>
          </a:xfrm>
        </p:grpSpPr>
        <p:sp>
          <p:nvSpPr>
            <p:cNvPr id="395" name="Google Shape;395;g8fcd48fd38_1_10"/>
            <p:cNvSpPr/>
            <p:nvPr/>
          </p:nvSpPr>
          <p:spPr>
            <a:xfrm>
              <a:off x="21519273" y="2933701"/>
              <a:ext cx="6657300" cy="6657300"/>
            </a:xfrm>
            <a:prstGeom prst="ellipse">
              <a:avLst/>
            </a:prstGeom>
            <a:solidFill>
              <a:srgbClr val="A5A6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396" name="Google Shape;396;g8fcd48fd38_1_10"/>
            <p:cNvSpPr/>
            <p:nvPr/>
          </p:nvSpPr>
          <p:spPr>
            <a:xfrm>
              <a:off x="21977953" y="3429789"/>
              <a:ext cx="2870847" cy="2870847"/>
            </a:xfrm>
            <a:custGeom>
              <a:rect b="b" l="l" r="r" t="t"/>
              <a:pathLst>
                <a:path extrusionOk="0" h="2870847" w="2870847">
                  <a:moveTo>
                    <a:pt x="0" y="2870847"/>
                  </a:moveTo>
                  <a:cubicBezTo>
                    <a:pt x="0" y="1285316"/>
                    <a:pt x="1285328" y="0"/>
                    <a:pt x="2870847" y="0"/>
                  </a:cubicBezTo>
                </a:path>
              </a:pathLst>
            </a:custGeom>
            <a:solidFill>
              <a:srgbClr val="A5A6BB"/>
            </a:solidFill>
            <a:ln cap="rnd" cmpd="sng" w="7620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grpSp>
        <p:nvGrpSpPr>
          <p:cNvPr id="397" name="Google Shape;397;g8fcd48fd38_1_10"/>
          <p:cNvGrpSpPr/>
          <p:nvPr/>
        </p:nvGrpSpPr>
        <p:grpSpPr>
          <a:xfrm>
            <a:off x="22388827" y="3803254"/>
            <a:ext cx="4918200" cy="4918200"/>
            <a:chOff x="22388827" y="3803254"/>
            <a:chExt cx="4918200" cy="4918200"/>
          </a:xfrm>
        </p:grpSpPr>
        <p:sp>
          <p:nvSpPr>
            <p:cNvPr id="398" name="Google Shape;398;g8fcd48fd38_1_10"/>
            <p:cNvSpPr/>
            <p:nvPr/>
          </p:nvSpPr>
          <p:spPr>
            <a:xfrm>
              <a:off x="22388827" y="3803254"/>
              <a:ext cx="4918200" cy="4918200"/>
            </a:xfrm>
            <a:prstGeom prst="ellipse">
              <a:avLst/>
            </a:pr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399" name="Google Shape;399;g8fcd48fd38_1_10"/>
            <p:cNvSpPr/>
            <p:nvPr/>
          </p:nvSpPr>
          <p:spPr>
            <a:xfrm>
              <a:off x="22742134" y="5943550"/>
              <a:ext cx="2106663" cy="2463749"/>
            </a:xfrm>
            <a:custGeom>
              <a:rect b="b" l="l" r="r" t="t"/>
              <a:pathLst>
                <a:path extrusionOk="0" h="2463749" w="2106663">
                  <a:moveTo>
                    <a:pt x="2106663" y="2463749"/>
                  </a:moveTo>
                  <a:cubicBezTo>
                    <a:pt x="943190" y="2463749"/>
                    <a:pt x="0" y="1520558"/>
                    <a:pt x="0" y="357085"/>
                  </a:cubicBezTo>
                  <a:cubicBezTo>
                    <a:pt x="0" y="235369"/>
                    <a:pt x="10325" y="116065"/>
                    <a:pt x="30137" y="0"/>
                  </a:cubicBezTo>
                </a:path>
              </a:pathLst>
            </a:custGeom>
            <a:solidFill>
              <a:srgbClr val="F74BAD"/>
            </a:solidFill>
            <a:ln cap="rnd" cmpd="sng" w="1016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grpSp>
        <p:nvGrpSpPr>
          <p:cNvPr id="400" name="Google Shape;400;g8fcd48fd38_1_10"/>
          <p:cNvGrpSpPr/>
          <p:nvPr/>
        </p:nvGrpSpPr>
        <p:grpSpPr>
          <a:xfrm>
            <a:off x="13260256" y="11163300"/>
            <a:ext cx="4988400" cy="4988400"/>
            <a:chOff x="13260256" y="11163300"/>
            <a:chExt cx="4988400" cy="4988400"/>
          </a:xfrm>
        </p:grpSpPr>
        <p:sp>
          <p:nvSpPr>
            <p:cNvPr id="401" name="Google Shape;401;g8fcd48fd38_1_10"/>
            <p:cNvSpPr/>
            <p:nvPr/>
          </p:nvSpPr>
          <p:spPr>
            <a:xfrm>
              <a:off x="13260256" y="11163300"/>
              <a:ext cx="4988400" cy="4988400"/>
            </a:xfrm>
            <a:prstGeom prst="ellipse">
              <a:avLst/>
            </a:prstGeom>
            <a:solidFill>
              <a:srgbClr val="A5A6B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402" name="Google Shape;402;g8fcd48fd38_1_10"/>
            <p:cNvSpPr/>
            <p:nvPr/>
          </p:nvSpPr>
          <p:spPr>
            <a:xfrm>
              <a:off x="13518791" y="11436844"/>
              <a:ext cx="2738475" cy="2738488"/>
            </a:xfrm>
            <a:custGeom>
              <a:rect b="b" l="l" r="r" t="t"/>
              <a:pathLst>
                <a:path extrusionOk="0" h="2738488" w="2738475">
                  <a:moveTo>
                    <a:pt x="46304" y="2738488"/>
                  </a:moveTo>
                  <a:cubicBezTo>
                    <a:pt x="15938" y="2590114"/>
                    <a:pt x="0" y="2436507"/>
                    <a:pt x="0" y="2279154"/>
                  </a:cubicBezTo>
                  <a:cubicBezTo>
                    <a:pt x="0" y="1020419"/>
                    <a:pt x="1020406" y="0"/>
                    <a:pt x="2279154" y="0"/>
                  </a:cubicBezTo>
                  <a:cubicBezTo>
                    <a:pt x="2436494" y="0"/>
                    <a:pt x="2590114" y="15951"/>
                    <a:pt x="2738475" y="46316"/>
                  </a:cubicBezTo>
                </a:path>
              </a:pathLst>
            </a:custGeom>
            <a:solidFill>
              <a:srgbClr val="A5A6BB"/>
            </a:solidFill>
            <a:ln cap="rnd" cmpd="sng" w="3810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grpSp>
        <p:nvGrpSpPr>
          <p:cNvPr id="403" name="Google Shape;403;g8fcd48fd38_1_10"/>
          <p:cNvGrpSpPr/>
          <p:nvPr/>
        </p:nvGrpSpPr>
        <p:grpSpPr>
          <a:xfrm>
            <a:off x="13868552" y="11846764"/>
            <a:ext cx="3771600" cy="3771900"/>
            <a:chOff x="13868552" y="11846764"/>
            <a:chExt cx="3771600" cy="3771900"/>
          </a:xfrm>
        </p:grpSpPr>
        <p:sp>
          <p:nvSpPr>
            <p:cNvPr id="404" name="Google Shape;404;g8fcd48fd38_1_10"/>
            <p:cNvSpPr/>
            <p:nvPr/>
          </p:nvSpPr>
          <p:spPr>
            <a:xfrm>
              <a:off x="13868552" y="11846764"/>
              <a:ext cx="3771600" cy="3771900"/>
            </a:xfrm>
            <a:prstGeom prst="ellipse">
              <a:avLst/>
            </a:prstGeom>
            <a:solidFill>
              <a:srgbClr val="F74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Lato"/>
                <a:ea typeface="Lato"/>
                <a:cs typeface="Lato"/>
                <a:sym typeface="Lato"/>
              </a:endParaRPr>
            </a:p>
          </p:txBody>
        </p:sp>
        <p:sp>
          <p:nvSpPr>
            <p:cNvPr id="405" name="Google Shape;405;g8fcd48fd38_1_10"/>
            <p:cNvSpPr/>
            <p:nvPr/>
          </p:nvSpPr>
          <p:spPr>
            <a:xfrm>
              <a:off x="15440113" y="11966769"/>
              <a:ext cx="2107057" cy="2017394"/>
            </a:xfrm>
            <a:custGeom>
              <a:rect b="b" l="l" r="r" t="t"/>
              <a:pathLst>
                <a:path extrusionOk="0" h="2017394" w="2107057">
                  <a:moveTo>
                    <a:pt x="0" y="36639"/>
                  </a:moveTo>
                  <a:cubicBezTo>
                    <a:pt x="115506" y="12623"/>
                    <a:pt x="235203" y="0"/>
                    <a:pt x="357835" y="0"/>
                  </a:cubicBezTo>
                  <a:cubicBezTo>
                    <a:pt x="1323898" y="0"/>
                    <a:pt x="2107057" y="783158"/>
                    <a:pt x="2107057" y="1749234"/>
                  </a:cubicBezTo>
                  <a:cubicBezTo>
                    <a:pt x="2107057" y="1840407"/>
                    <a:pt x="2100071" y="1929968"/>
                    <a:pt x="2086622" y="2017394"/>
                  </a:cubicBezTo>
                </a:path>
              </a:pathLst>
            </a:custGeom>
            <a:solidFill>
              <a:srgbClr val="F74BAD"/>
            </a:solidFill>
            <a:ln cap="rnd" cmpd="sng" w="1016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grpSp>
      <p:sp>
        <p:nvSpPr>
          <p:cNvPr id="406" name="Google Shape;406;g8fcd48fd38_1_10"/>
          <p:cNvSpPr/>
          <p:nvPr/>
        </p:nvSpPr>
        <p:spPr>
          <a:xfrm>
            <a:off x="16174881" y="5455652"/>
            <a:ext cx="890142" cy="890142"/>
          </a:xfrm>
          <a:custGeom>
            <a:rect b="b" l="l" r="r" t="t"/>
            <a:pathLst>
              <a:path extrusionOk="0" h="890142" w="890142">
                <a:moveTo>
                  <a:pt x="890142" y="445071"/>
                </a:moveTo>
                <a:cubicBezTo>
                  <a:pt x="890142" y="199262"/>
                  <a:pt x="690879" y="0"/>
                  <a:pt x="445071" y="0"/>
                </a:cubicBezTo>
                <a:cubicBezTo>
                  <a:pt x="199250" y="0"/>
                  <a:pt x="0" y="199262"/>
                  <a:pt x="0" y="445071"/>
                </a:cubicBezTo>
                <a:cubicBezTo>
                  <a:pt x="0" y="690879"/>
                  <a:pt x="199250" y="890142"/>
                  <a:pt x="445071" y="890142"/>
                </a:cubicBezTo>
                <a:cubicBezTo>
                  <a:pt x="690879" y="890142"/>
                  <a:pt x="890142" y="690879"/>
                  <a:pt x="890142" y="445071"/>
                </a:cubicBezTo>
                <a:close/>
              </a:path>
            </a:pathLst>
          </a:custGeom>
          <a:solidFill>
            <a:srgbClr val="FFFFFF"/>
          </a:solidFill>
          <a:ln>
            <a:noFill/>
          </a:ln>
          <a:effectLst>
            <a:outerShdw blurRad="1270000" sx="102000" rotWithShape="0" algn="ctr" sy="102000">
              <a:srgbClr val="222342">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07" name="Google Shape;407;g8fcd48fd38_1_10"/>
          <p:cNvSpPr/>
          <p:nvPr/>
        </p:nvSpPr>
        <p:spPr>
          <a:xfrm>
            <a:off x="23744081" y="11335988"/>
            <a:ext cx="890142" cy="890142"/>
          </a:xfrm>
          <a:custGeom>
            <a:rect b="b" l="l" r="r" t="t"/>
            <a:pathLst>
              <a:path extrusionOk="0" h="890142" w="890142">
                <a:moveTo>
                  <a:pt x="890142" y="445071"/>
                </a:moveTo>
                <a:cubicBezTo>
                  <a:pt x="890142" y="199262"/>
                  <a:pt x="690879" y="0"/>
                  <a:pt x="445071" y="0"/>
                </a:cubicBezTo>
                <a:cubicBezTo>
                  <a:pt x="199250" y="0"/>
                  <a:pt x="0" y="199262"/>
                  <a:pt x="0" y="445071"/>
                </a:cubicBezTo>
                <a:cubicBezTo>
                  <a:pt x="0" y="690879"/>
                  <a:pt x="199250" y="890142"/>
                  <a:pt x="445071" y="890142"/>
                </a:cubicBezTo>
                <a:cubicBezTo>
                  <a:pt x="690879" y="890142"/>
                  <a:pt x="890142" y="690879"/>
                  <a:pt x="890142" y="445071"/>
                </a:cubicBezTo>
                <a:close/>
              </a:path>
            </a:pathLst>
          </a:custGeom>
          <a:solidFill>
            <a:srgbClr val="FFFFFF"/>
          </a:solidFill>
          <a:ln>
            <a:noFill/>
          </a:ln>
          <a:effectLst>
            <a:outerShdw blurRad="1270000" sx="102000" rotWithShape="0" algn="ctr" sy="102000">
              <a:srgbClr val="222342">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08" name="Google Shape;408;g8fcd48fd38_1_10"/>
          <p:cNvSpPr/>
          <p:nvPr/>
        </p:nvSpPr>
        <p:spPr>
          <a:xfrm>
            <a:off x="2017191" y="2025836"/>
            <a:ext cx="890142" cy="890142"/>
          </a:xfrm>
          <a:custGeom>
            <a:rect b="b" l="l" r="r" t="t"/>
            <a:pathLst>
              <a:path extrusionOk="0" h="890142" w="890142">
                <a:moveTo>
                  <a:pt x="890142" y="445071"/>
                </a:moveTo>
                <a:cubicBezTo>
                  <a:pt x="890142" y="199262"/>
                  <a:pt x="690879" y="0"/>
                  <a:pt x="445071" y="0"/>
                </a:cubicBezTo>
                <a:cubicBezTo>
                  <a:pt x="199250" y="0"/>
                  <a:pt x="0" y="199262"/>
                  <a:pt x="0" y="445071"/>
                </a:cubicBezTo>
                <a:cubicBezTo>
                  <a:pt x="0" y="690879"/>
                  <a:pt x="199250" y="890142"/>
                  <a:pt x="445071" y="890142"/>
                </a:cubicBezTo>
                <a:cubicBezTo>
                  <a:pt x="690879" y="890142"/>
                  <a:pt x="890142" y="690879"/>
                  <a:pt x="890142" y="445071"/>
                </a:cubicBezTo>
                <a:close/>
              </a:path>
            </a:pathLst>
          </a:custGeom>
          <a:solidFill>
            <a:srgbClr val="FFFFFF"/>
          </a:solidFill>
          <a:ln>
            <a:noFill/>
          </a:ln>
          <a:effectLst>
            <a:outerShdw blurRad="1270000" sx="102000" rotWithShape="0" algn="ctr" sy="102000">
              <a:srgbClr val="50529A">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09" name="Google Shape;409;g8fcd48fd38_1_10"/>
          <p:cNvSpPr txBox="1"/>
          <p:nvPr/>
        </p:nvSpPr>
        <p:spPr>
          <a:xfrm>
            <a:off x="-25" y="966229"/>
            <a:ext cx="24384000" cy="1949700"/>
          </a:xfrm>
          <a:prstGeom prst="rect">
            <a:avLst/>
          </a:prstGeom>
          <a:noFill/>
          <a:ln>
            <a:noFill/>
          </a:ln>
        </p:spPr>
        <p:txBody>
          <a:bodyPr anchorCtr="0" anchor="t" bIns="0" lIns="0" spcFirstLastPara="1" rIns="0" wrap="square" tIns="0">
            <a:noAutofit/>
          </a:bodyPr>
          <a:lstStyle/>
          <a:p>
            <a:pPr indent="0" lvl="0" marL="0" marR="0" rtl="0" algn="ctr">
              <a:lnSpc>
                <a:spcPct val="56000"/>
              </a:lnSpc>
              <a:spcBef>
                <a:spcPts val="0"/>
              </a:spcBef>
              <a:spcAft>
                <a:spcPts val="0"/>
              </a:spcAft>
              <a:buClr>
                <a:srgbClr val="000000"/>
              </a:buClr>
              <a:buSzPts val="10000"/>
              <a:buFont typeface="Arial"/>
              <a:buNone/>
            </a:pPr>
            <a:r>
              <a:rPr b="1" lang="en-US" sz="10000">
                <a:solidFill>
                  <a:srgbClr val="1E2128"/>
                </a:solidFill>
                <a:latin typeface="Montserrat"/>
                <a:ea typeface="Montserrat"/>
                <a:cs typeface="Montserrat"/>
                <a:sym typeface="Montserrat"/>
              </a:rPr>
              <a:t>Case Study: Taking Flight</a:t>
            </a:r>
            <a:endParaRPr b="1" sz="10000">
              <a:solidFill>
                <a:srgbClr val="1E2128"/>
              </a:solidFill>
              <a:latin typeface="Montserrat"/>
              <a:ea typeface="Montserrat"/>
              <a:cs typeface="Montserrat"/>
              <a:sym typeface="Montserrat"/>
            </a:endParaRPr>
          </a:p>
        </p:txBody>
      </p:sp>
      <p:sp>
        <p:nvSpPr>
          <p:cNvPr id="410" name="Google Shape;410;g8fcd48fd38_1_10"/>
          <p:cNvSpPr/>
          <p:nvPr/>
        </p:nvSpPr>
        <p:spPr>
          <a:xfrm>
            <a:off x="3153875" y="3807700"/>
            <a:ext cx="19234948" cy="7204707"/>
          </a:xfrm>
          <a:custGeom>
            <a:rect b="b" l="l" r="r" t="t"/>
            <a:pathLst>
              <a:path extrusionOk="0" h="5991440" w="9690150">
                <a:moveTo>
                  <a:pt x="0" y="254000"/>
                </a:moveTo>
                <a:cubicBezTo>
                  <a:pt x="0" y="114300"/>
                  <a:pt x="114300" y="0"/>
                  <a:pt x="254000" y="0"/>
                </a:cubicBezTo>
                <a:lnTo>
                  <a:pt x="9436150" y="0"/>
                </a:lnTo>
                <a:cubicBezTo>
                  <a:pt x="9575850" y="0"/>
                  <a:pt x="9690150" y="114300"/>
                  <a:pt x="9690150" y="254000"/>
                </a:cubicBezTo>
                <a:lnTo>
                  <a:pt x="9690150" y="5737440"/>
                </a:lnTo>
                <a:cubicBezTo>
                  <a:pt x="9690150" y="5877140"/>
                  <a:pt x="9575850" y="5991440"/>
                  <a:pt x="9436150" y="5991440"/>
                </a:cubicBezTo>
                <a:lnTo>
                  <a:pt x="254000" y="5991440"/>
                </a:lnTo>
                <a:cubicBezTo>
                  <a:pt x="114300" y="5991440"/>
                  <a:pt x="0" y="5877140"/>
                  <a:pt x="0" y="5737440"/>
                </a:cubicBezTo>
                <a:close/>
              </a:path>
            </a:pathLst>
          </a:custGeom>
          <a:solidFill>
            <a:srgbClr val="FFFFFF"/>
          </a:solidFill>
          <a:ln>
            <a:noFill/>
          </a:ln>
          <a:effectLst>
            <a:outerShdw blurRad="1270000" sx="102000" rotWithShape="0" algn="ctr" sy="102000">
              <a:srgbClr val="50529A">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D4251"/>
              </a:solidFill>
              <a:latin typeface="Lato"/>
              <a:ea typeface="Lato"/>
              <a:cs typeface="Lato"/>
              <a:sym typeface="Lato"/>
            </a:endParaRPr>
          </a:p>
        </p:txBody>
      </p:sp>
      <p:sp>
        <p:nvSpPr>
          <p:cNvPr id="411" name="Google Shape;411;g8fcd48fd38_1_10"/>
          <p:cNvSpPr txBox="1"/>
          <p:nvPr/>
        </p:nvSpPr>
        <p:spPr>
          <a:xfrm>
            <a:off x="4571994" y="4168200"/>
            <a:ext cx="16317600" cy="5929500"/>
          </a:xfrm>
          <a:prstGeom prst="rect">
            <a:avLst/>
          </a:prstGeom>
          <a:noFill/>
          <a:ln>
            <a:noFill/>
          </a:ln>
        </p:spPr>
        <p:txBody>
          <a:bodyPr anchorCtr="0" anchor="t" bIns="0" lIns="0" spcFirstLastPara="1" rIns="0" wrap="square" tIns="0">
            <a:noAutofit/>
          </a:bodyPr>
          <a:lstStyle/>
          <a:p>
            <a:pPr indent="-609600" lvl="0" marL="914400" rtl="0" algn="l">
              <a:lnSpc>
                <a:spcPct val="115000"/>
              </a:lnSpc>
              <a:spcBef>
                <a:spcPts val="0"/>
              </a:spcBef>
              <a:spcAft>
                <a:spcPts val="0"/>
              </a:spcAft>
              <a:buSzPts val="6000"/>
              <a:buFont typeface="Montserrat"/>
              <a:buChar char="●"/>
            </a:pPr>
            <a:r>
              <a:rPr lang="en-US" sz="6000">
                <a:latin typeface="Montserrat"/>
                <a:ea typeface="Montserrat"/>
                <a:cs typeface="Montserrat"/>
                <a:sym typeface="Montserrat"/>
              </a:rPr>
              <a:t>How we achieved our goal &amp; results</a:t>
            </a:r>
            <a:r>
              <a:rPr lang="en-US" sz="6000">
                <a:latin typeface="Montserrat"/>
                <a:ea typeface="Montserrat"/>
                <a:cs typeface="Montserrat"/>
                <a:sym typeface="Montserrat"/>
              </a:rPr>
              <a:t>: </a:t>
            </a:r>
            <a:endParaRPr sz="6000">
              <a:latin typeface="Montserrat"/>
              <a:ea typeface="Montserrat"/>
              <a:cs typeface="Montserrat"/>
              <a:sym typeface="Montserrat"/>
            </a:endParaRPr>
          </a:p>
          <a:p>
            <a:pPr indent="-609600" lvl="1" marL="1371600" rtl="0" algn="l">
              <a:spcBef>
                <a:spcPts val="0"/>
              </a:spcBef>
              <a:spcAft>
                <a:spcPts val="0"/>
              </a:spcAft>
              <a:buSzPts val="6000"/>
              <a:buFont typeface="Montserrat"/>
              <a:buChar char="○"/>
            </a:pPr>
            <a:r>
              <a:rPr lang="en-US" sz="6000">
                <a:highlight>
                  <a:schemeClr val="lt1"/>
                </a:highlight>
                <a:latin typeface="Montserrat"/>
                <a:ea typeface="Montserrat"/>
                <a:cs typeface="Montserrat"/>
                <a:sym typeface="Montserrat"/>
              </a:rPr>
              <a:t>Multichannel marketing in a few months</a:t>
            </a:r>
            <a:endParaRPr sz="6000">
              <a:highlight>
                <a:schemeClr val="lt1"/>
              </a:highlight>
              <a:latin typeface="Montserrat"/>
              <a:ea typeface="Montserrat"/>
              <a:cs typeface="Montserrat"/>
              <a:sym typeface="Montserrat"/>
            </a:endParaRPr>
          </a:p>
          <a:p>
            <a:pPr indent="-609600" lvl="1" marL="1371600" rtl="0" algn="l">
              <a:spcBef>
                <a:spcPts val="0"/>
              </a:spcBef>
              <a:spcAft>
                <a:spcPts val="0"/>
              </a:spcAft>
              <a:buSzPts val="6000"/>
              <a:buFont typeface="Montserrat"/>
              <a:buChar char="○"/>
            </a:pPr>
            <a:r>
              <a:rPr lang="en-US" sz="6000">
                <a:highlight>
                  <a:schemeClr val="lt1"/>
                </a:highlight>
                <a:latin typeface="Montserrat"/>
                <a:ea typeface="Montserrat"/>
                <a:cs typeface="Montserrat"/>
                <a:sym typeface="Montserrat"/>
              </a:rPr>
              <a:t>We doubled flying hours and are generating inbound leads through the website for charter flights and maintenance each week.</a:t>
            </a:r>
            <a:endParaRPr sz="6000">
              <a:highlight>
                <a:schemeClr val="lt1"/>
              </a:highlight>
              <a:latin typeface="Montserrat"/>
              <a:ea typeface="Montserrat"/>
              <a:cs typeface="Montserrat"/>
              <a:sym typeface="Montserrat"/>
            </a:endParaRPr>
          </a:p>
          <a:p>
            <a:pPr indent="0" lvl="0" marL="1371600" rtl="0" algn="l">
              <a:spcBef>
                <a:spcPts val="0"/>
              </a:spcBef>
              <a:spcAft>
                <a:spcPts val="0"/>
              </a:spcAft>
              <a:buNone/>
            </a:pPr>
            <a:r>
              <a:t/>
            </a:r>
            <a:endParaRPr sz="2950">
              <a:highlight>
                <a:schemeClr val="lt1"/>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6000">
              <a:latin typeface="Montserrat"/>
              <a:ea typeface="Montserrat"/>
              <a:cs typeface="Montserrat"/>
              <a:sym typeface="Montserrat"/>
            </a:endParaRPr>
          </a:p>
          <a:p>
            <a:pPr indent="0" lvl="0" marL="0" rtl="0" algn="l">
              <a:spcBef>
                <a:spcPts val="0"/>
              </a:spcBef>
              <a:spcAft>
                <a:spcPts val="0"/>
              </a:spcAft>
              <a:buNone/>
            </a:pPr>
            <a:r>
              <a:t/>
            </a:r>
            <a:endParaRPr sz="5000">
              <a:highlight>
                <a:schemeClr val="lt1"/>
              </a:highlight>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Специальное оформление">
  <a:themeElements>
    <a:clrScheme name="00_Futurist">
      <a:dk1>
        <a:srgbClr val="3D4251"/>
      </a:dk1>
      <a:lt1>
        <a:srgbClr val="FFFFFF"/>
      </a:lt1>
      <a:dk2>
        <a:srgbClr val="A5A6BB"/>
      </a:dk2>
      <a:lt2>
        <a:srgbClr val="F74BAD"/>
      </a:lt2>
      <a:accent1>
        <a:srgbClr val="FFC41D"/>
      </a:accent1>
      <a:accent2>
        <a:srgbClr val="FF9521"/>
      </a:accent2>
      <a:accent3>
        <a:srgbClr val="F74BAD"/>
      </a:accent3>
      <a:accent4>
        <a:srgbClr val="1FD2D2"/>
      </a:accent4>
      <a:accent5>
        <a:srgbClr val="2190FF"/>
      </a:accent5>
      <a:accent6>
        <a:srgbClr val="AD4AF8"/>
      </a:accent6>
      <a:hlink>
        <a:srgbClr val="66CCFF"/>
      </a:hlink>
      <a:folHlink>
        <a:srgbClr val="33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Красовицкий Андрей Петрович</dc:creator>
</cp:coreProperties>
</file>