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7.xml"/>
  <Override ContentType="application/vnd.openxmlformats-officedocument.drawingml.chart+xml" PartName="/ppt/charts/chart5.xml"/>
  <Override ContentType="application/vnd.openxmlformats-officedocument.drawingml.chart+xml" PartName="/ppt/charts/chart4.xml"/>
  <Override ContentType="application/vnd.openxmlformats-officedocument.drawingml.chart+xml" PartName="/ppt/charts/chart6.xml"/>
  <Override ContentType="application/vnd.openxmlformats-officedocument.drawingml.chart+xml" PartName="/ppt/charts/chart1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13716000" cx="24384000"/>
  <p:notesSz cx="6858000" cy="9144000"/>
  <p:embeddedFontLst>
    <p:embeddedFont>
      <p:font typeface="Lato"/>
      <p:regular r:id="rId32"/>
      <p:bold r:id="rId33"/>
      <p:italic r:id="rId34"/>
      <p:boldItalic r:id="rId35"/>
    </p:embeddedFont>
    <p:embeddedFont>
      <p:font typeface="Montserrat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0" roundtripDataSignature="AMtx7mjkigITNgkN4GWf0Kgbtwl6X/hA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Lato-bold.fntdata"/><Relationship Id="rId10" Type="http://schemas.openxmlformats.org/officeDocument/2006/relationships/slide" Target="slides/slide5.xml"/><Relationship Id="rId32" Type="http://schemas.openxmlformats.org/officeDocument/2006/relationships/font" Target="fonts/Lato-regular.fntdata"/><Relationship Id="rId13" Type="http://schemas.openxmlformats.org/officeDocument/2006/relationships/slide" Target="slides/slide8.xml"/><Relationship Id="rId35" Type="http://schemas.openxmlformats.org/officeDocument/2006/relationships/font" Target="fonts/Lato-boldItalic.fntdata"/><Relationship Id="rId12" Type="http://schemas.openxmlformats.org/officeDocument/2006/relationships/slide" Target="slides/slide7.xml"/><Relationship Id="rId34" Type="http://schemas.openxmlformats.org/officeDocument/2006/relationships/font" Target="fonts/Lato-italic.fntdata"/><Relationship Id="rId15" Type="http://schemas.openxmlformats.org/officeDocument/2006/relationships/slide" Target="slides/slide10.xml"/><Relationship Id="rId37" Type="http://schemas.openxmlformats.org/officeDocument/2006/relationships/font" Target="fonts/Montserrat-bold.fntdata"/><Relationship Id="rId14" Type="http://schemas.openxmlformats.org/officeDocument/2006/relationships/slide" Target="slides/slide9.xml"/><Relationship Id="rId36" Type="http://schemas.openxmlformats.org/officeDocument/2006/relationships/font" Target="fonts/Montserrat-regular.fntdata"/><Relationship Id="rId17" Type="http://schemas.openxmlformats.org/officeDocument/2006/relationships/slide" Target="slides/slide12.xml"/><Relationship Id="rId39" Type="http://schemas.openxmlformats.org/officeDocument/2006/relationships/font" Target="fonts/Montserrat-bold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768-6B4D-B856-8C34CB1E926F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68-6B4D-B856-8C34CB1E926F}"/>
              </c:ext>
            </c:extLst>
          </c:dPt>
          <c:cat>
            <c:strRef>
              <c:f>Лист1!$A$2:$A$5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80.0</c:v>
                </c:pt>
                <c:pt idx="1">
                  <c:v>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68-6B4D-B856-8C34CB1E9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effectLst>
      <a:innerShdw blurRad="114300">
        <a:prstClr val="black">
          <a:alpha val="60000"/>
        </a:prstClr>
      </a:innerShd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68-6B4D-B856-8C34CB1E926F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68-6B4D-B856-8C34CB1E926F}"/>
              </c:ext>
            </c:extLst>
          </c:dPt>
          <c:cat>
            <c:strRef>
              <c:f>Лист1!$A$2:$A$5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70.0</c:v>
                </c:pt>
                <c:pt idx="1">
                  <c:v>30.0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68-6B4D-B856-8C34CB1E9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effectLst>
      <a:innerShdw blurRad="114300">
        <a:prstClr val="black">
          <a:alpha val="60000"/>
        </a:prstClr>
      </a:innerShd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68-6B4D-B856-8C34CB1E926F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68-6B4D-B856-8C34CB1E926F}"/>
              </c:ext>
            </c:extLst>
          </c:dPt>
          <c:cat>
            <c:strRef>
              <c:f>Лист1!$A$2:$A$5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30.0</c:v>
                </c:pt>
                <c:pt idx="1">
                  <c:v>70.0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68-6B4D-B856-8C34CB1E9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effectLst>
      <a:innerShdw blurRad="114300">
        <a:prstClr val="black">
          <a:alpha val="60000"/>
        </a:prstClr>
      </a:innerShd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68-6B4D-B856-8C34CB1E926F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68-6B4D-B856-8C34CB1E926F}"/>
              </c:ext>
            </c:extLst>
          </c:dPt>
          <c:cat>
            <c:strRef>
              <c:f>Лист1!$A$2:$A$5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45.0</c:v>
                </c:pt>
                <c:pt idx="1">
                  <c:v>55.0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68-6B4D-B856-8C34CB1E9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effectLst>
      <a:innerShdw blurRad="114300">
        <a:prstClr val="black">
          <a:alpha val="60000"/>
        </a:prstClr>
      </a:innerShd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Data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22234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68-6B4D-B856-8C34CB1E926F}"/>
              </c:ext>
            </c:extLst>
          </c:dPt>
          <c:dPt>
            <c:idx val="1"/>
            <c:bubble3D val="0"/>
            <c:spPr>
              <a:noFill/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68-6B4D-B856-8C34CB1E926F}"/>
              </c:ext>
            </c:extLst>
          </c:dPt>
          <c:cat>
            <c:strRef>
              <c:f>Лист1!$A$2:$A$5</c:f>
              <c:strCache>
                <c:ptCount val="2"/>
                <c:pt idx="0">
                  <c:v>Visible part</c:v>
                </c:pt>
                <c:pt idx="1">
                  <c:v>Empty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35.0</c:v>
                </c:pt>
                <c:pt idx="1">
                  <c:v>75.0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68-6B4D-B856-8C34CB1E9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effectLst>
      <a:innerShdw blurRad="114300">
        <a:prstClr val="black">
          <a:alpha val="60000"/>
        </a:prstClr>
      </a:innerShd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Data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22234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68-6B4D-B856-8C34CB1E926F}"/>
              </c:ext>
            </c:extLst>
          </c:dPt>
          <c:dPt>
            <c:idx val="1"/>
            <c:bubble3D val="0"/>
            <c:spPr>
              <a:noFill/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68-6B4D-B856-8C34CB1E926F}"/>
              </c:ext>
            </c:extLst>
          </c:dPt>
          <c:cat>
            <c:strRef>
              <c:f>Лист1!$A$2:$A$5</c:f>
              <c:strCache>
                <c:ptCount val="2"/>
                <c:pt idx="0">
                  <c:v>Visible part</c:v>
                </c:pt>
                <c:pt idx="1">
                  <c:v>Empty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55.0</c:v>
                </c:pt>
                <c:pt idx="1">
                  <c:v>45.0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68-6B4D-B856-8C34CB1E9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effectLst>
      <a:innerShdw blurRad="114300">
        <a:prstClr val="black">
          <a:alpha val="60000"/>
        </a:prstClr>
      </a:innerShd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Data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22234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68-6B4D-B856-8C34CB1E926F}"/>
              </c:ext>
            </c:extLst>
          </c:dPt>
          <c:dPt>
            <c:idx val="1"/>
            <c:bubble3D val="0"/>
            <c:spPr>
              <a:noFill/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68-6B4D-B856-8C34CB1E926F}"/>
              </c:ext>
            </c:extLst>
          </c:dPt>
          <c:cat>
            <c:strRef>
              <c:f>Лист1!$A$2:$A$5</c:f>
              <c:strCache>
                <c:ptCount val="2"/>
                <c:pt idx="0">
                  <c:v>Visible part</c:v>
                </c:pt>
                <c:pt idx="1">
                  <c:v>Empty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95.0</c:v>
                </c:pt>
                <c:pt idx="1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68-6B4D-B856-8C34CB1E9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effectLst>
      <a:innerShdw blurRad="114300">
        <a:prstClr val="black">
          <a:alpha val="60000"/>
        </a:prstClr>
      </a:innerShdw>
    </a:effectLst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Check “04_How to edit graphs” tutorial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Remove background from your photos for better performance (use photoshop or powerpoint ”remove background” option)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3. Check “04_How to edit graphs” tutorial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87a0d2209a_3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87a0d2209a_3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87a0d2209a_3_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" name="Google Shape;65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5" name="Google Shape;66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4" name="Google Shape;68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" name="Google Shape;69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8" name="Google Shape;70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7" name="Google Shape;71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8" name="Google Shape;73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 Turn on “selection pane”: Home &gt; Arrange &gt; Selection pane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Click on eye icon to make “Mask’’s invisible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3. Drag &amp; drop image into placeholder.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4. Make objects visible again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9" name="Google Shape;76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1" name="Google Shape;79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7a0d2209a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7a0d2209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87a0d2209a_0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Remove background from your photos for better performance (use photoshop or powerpoint ”remove background” option)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1. Drag &amp; drop image into placeholder.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 Turn on “selection pane”: Home &gt; Arrange &gt; Selection pane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Click on eye icon to make “Placeholder masks” invisible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3. Drag &amp; drop image into placeholder.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4. Make objects visible again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0_Regular">
  <p:cSld name="00_Regula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9_Placeholder #2">
  <p:cSld name="19_Placeholder #2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2"/>
          <p:cNvSpPr/>
          <p:nvPr>
            <p:ph idx="2" type="pic"/>
          </p:nvPr>
        </p:nvSpPr>
        <p:spPr>
          <a:xfrm>
            <a:off x="-11575907" y="-5324702"/>
            <a:ext cx="24365421" cy="243654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20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0_Placeholder #3">
  <p:cSld name="20_Placeholder #3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3"/>
          <p:cNvSpPr/>
          <p:nvPr>
            <p:ph idx="2" type="pic"/>
          </p:nvPr>
        </p:nvSpPr>
        <p:spPr>
          <a:xfrm>
            <a:off x="2515209" y="2774130"/>
            <a:ext cx="9112593" cy="9112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1_Placeholder #4">
  <p:cSld name="21_Placeholder #4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4"/>
          <p:cNvSpPr/>
          <p:nvPr>
            <p:ph idx="2" type="pic"/>
          </p:nvPr>
        </p:nvSpPr>
        <p:spPr>
          <a:xfrm>
            <a:off x="2893320" y="7210901"/>
            <a:ext cx="4278825" cy="42788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9" name="Google Shape;79;p184"/>
          <p:cNvSpPr/>
          <p:nvPr>
            <p:ph idx="3" type="pic"/>
          </p:nvPr>
        </p:nvSpPr>
        <p:spPr>
          <a:xfrm>
            <a:off x="7541567" y="2547780"/>
            <a:ext cx="6838203" cy="10140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2_Placeholder #5">
  <p:cSld name="22_Placeholder #5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5"/>
          <p:cNvSpPr/>
          <p:nvPr>
            <p:ph idx="2" type="pic"/>
          </p:nvPr>
        </p:nvSpPr>
        <p:spPr>
          <a:xfrm>
            <a:off x="9544681" y="8448112"/>
            <a:ext cx="3999153" cy="3999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2" name="Google Shape;82;p185"/>
          <p:cNvSpPr/>
          <p:nvPr>
            <p:ph idx="3" type="pic"/>
          </p:nvPr>
        </p:nvSpPr>
        <p:spPr>
          <a:xfrm>
            <a:off x="13681663" y="3856123"/>
            <a:ext cx="6003747" cy="6003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3_Placeholder #6">
  <p:cSld name="23_Placeholder #6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6"/>
          <p:cNvSpPr/>
          <p:nvPr>
            <p:ph idx="2" type="pic"/>
          </p:nvPr>
        </p:nvSpPr>
        <p:spPr>
          <a:xfrm>
            <a:off x="-153088" y="1563656"/>
            <a:ext cx="14187524" cy="13518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5_Devices #3">
  <p:cSld name="15_Devices #3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7"/>
          <p:cNvSpPr/>
          <p:nvPr/>
        </p:nvSpPr>
        <p:spPr>
          <a:xfrm>
            <a:off x="-104" y="0"/>
            <a:ext cx="2738831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7" name="Google Shape;87;p187"/>
          <p:cNvGrpSpPr/>
          <p:nvPr/>
        </p:nvGrpSpPr>
        <p:grpSpPr>
          <a:xfrm>
            <a:off x="694682" y="667274"/>
            <a:ext cx="4084804" cy="8124198"/>
            <a:chOff x="5157914" y="1377969"/>
            <a:chExt cx="5544275" cy="11026914"/>
          </a:xfrm>
        </p:grpSpPr>
        <p:sp>
          <p:nvSpPr>
            <p:cNvPr id="88" name="Google Shape;88;p187"/>
            <p:cNvSpPr/>
            <p:nvPr/>
          </p:nvSpPr>
          <p:spPr>
            <a:xfrm>
              <a:off x="5241165" y="1377969"/>
              <a:ext cx="5377777" cy="11026914"/>
            </a:xfrm>
            <a:custGeom>
              <a:rect b="b" l="l" r="r" t="t"/>
              <a:pathLst>
                <a:path extrusionOk="0" h="11026914" w="5377776">
                  <a:moveTo>
                    <a:pt x="816863" y="11026914"/>
                  </a:moveTo>
                  <a:cubicBezTo>
                    <a:pt x="366445" y="11026914"/>
                    <a:pt x="0" y="10660468"/>
                    <a:pt x="0" y="10210050"/>
                  </a:cubicBezTo>
                  <a:lnTo>
                    <a:pt x="0" y="816863"/>
                  </a:lnTo>
                  <a:cubicBezTo>
                    <a:pt x="0" y="366445"/>
                    <a:pt x="366445" y="0"/>
                    <a:pt x="816863" y="0"/>
                  </a:cubicBezTo>
                  <a:lnTo>
                    <a:pt x="4560912" y="0"/>
                  </a:lnTo>
                  <a:cubicBezTo>
                    <a:pt x="5011331" y="0"/>
                    <a:pt x="5377776" y="366445"/>
                    <a:pt x="5377776" y="816863"/>
                  </a:cubicBezTo>
                  <a:lnTo>
                    <a:pt x="5377776" y="10210050"/>
                  </a:lnTo>
                  <a:cubicBezTo>
                    <a:pt x="5377776" y="10660468"/>
                    <a:pt x="5011331" y="11026914"/>
                    <a:pt x="4560912" y="11026914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89" name="Google Shape;89;p187"/>
            <p:cNvGrpSpPr/>
            <p:nvPr/>
          </p:nvGrpSpPr>
          <p:grpSpPr>
            <a:xfrm>
              <a:off x="5157914" y="3581562"/>
              <a:ext cx="5544275" cy="1920061"/>
              <a:chOff x="5157914" y="3581562"/>
              <a:chExt cx="5544275" cy="1920061"/>
            </a:xfrm>
          </p:grpSpPr>
          <p:sp>
            <p:nvSpPr>
              <p:cNvPr id="90" name="Google Shape;90;p187"/>
              <p:cNvSpPr/>
              <p:nvPr/>
            </p:nvSpPr>
            <p:spPr>
              <a:xfrm>
                <a:off x="10618941" y="3888035"/>
                <a:ext cx="83248" cy="1284960"/>
              </a:xfrm>
              <a:custGeom>
                <a:rect b="b" l="l" r="r" t="t"/>
                <a:pathLst>
                  <a:path extrusionOk="0" h="1284960" w="83248">
                    <a:moveTo>
                      <a:pt x="39217" y="1284960"/>
                    </a:moveTo>
                    <a:lnTo>
                      <a:pt x="0" y="1284960"/>
                    </a:lnTo>
                    <a:lnTo>
                      <a:pt x="0" y="0"/>
                    </a:lnTo>
                    <a:lnTo>
                      <a:pt x="39217" y="0"/>
                    </a:lnTo>
                    <a:cubicBezTo>
                      <a:pt x="63538" y="0"/>
                      <a:pt x="83248" y="19710"/>
                      <a:pt x="83248" y="44030"/>
                    </a:cubicBezTo>
                    <a:lnTo>
                      <a:pt x="83248" y="1240929"/>
                    </a:lnTo>
                    <a:cubicBezTo>
                      <a:pt x="83248" y="1265250"/>
                      <a:pt x="63538" y="1284960"/>
                      <a:pt x="39217" y="128496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91" name="Google Shape;91;p187"/>
              <p:cNvSpPr/>
              <p:nvPr/>
            </p:nvSpPr>
            <p:spPr>
              <a:xfrm>
                <a:off x="5157914" y="4644983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92" name="Google Shape;92;p187"/>
              <p:cNvSpPr/>
              <p:nvPr/>
            </p:nvSpPr>
            <p:spPr>
              <a:xfrm>
                <a:off x="5157914" y="3581562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93" name="Google Shape;93;p187"/>
          <p:cNvGrpSpPr/>
          <p:nvPr/>
        </p:nvGrpSpPr>
        <p:grpSpPr>
          <a:xfrm>
            <a:off x="5396967" y="4920085"/>
            <a:ext cx="4084804" cy="8124198"/>
            <a:chOff x="5157914" y="1377969"/>
            <a:chExt cx="5544275" cy="11026914"/>
          </a:xfrm>
        </p:grpSpPr>
        <p:sp>
          <p:nvSpPr>
            <p:cNvPr id="94" name="Google Shape;94;p187"/>
            <p:cNvSpPr/>
            <p:nvPr/>
          </p:nvSpPr>
          <p:spPr>
            <a:xfrm>
              <a:off x="5241165" y="1377969"/>
              <a:ext cx="5377777" cy="11026914"/>
            </a:xfrm>
            <a:custGeom>
              <a:rect b="b" l="l" r="r" t="t"/>
              <a:pathLst>
                <a:path extrusionOk="0" h="11026914" w="5377776">
                  <a:moveTo>
                    <a:pt x="816863" y="11026914"/>
                  </a:moveTo>
                  <a:cubicBezTo>
                    <a:pt x="366445" y="11026914"/>
                    <a:pt x="0" y="10660468"/>
                    <a:pt x="0" y="10210050"/>
                  </a:cubicBezTo>
                  <a:lnTo>
                    <a:pt x="0" y="816863"/>
                  </a:lnTo>
                  <a:cubicBezTo>
                    <a:pt x="0" y="366445"/>
                    <a:pt x="366445" y="0"/>
                    <a:pt x="816863" y="0"/>
                  </a:cubicBezTo>
                  <a:lnTo>
                    <a:pt x="4560912" y="0"/>
                  </a:lnTo>
                  <a:cubicBezTo>
                    <a:pt x="5011331" y="0"/>
                    <a:pt x="5377776" y="366445"/>
                    <a:pt x="5377776" y="816863"/>
                  </a:cubicBezTo>
                  <a:lnTo>
                    <a:pt x="5377776" y="10210050"/>
                  </a:lnTo>
                  <a:cubicBezTo>
                    <a:pt x="5377776" y="10660468"/>
                    <a:pt x="5011331" y="11026914"/>
                    <a:pt x="4560912" y="11026914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95" name="Google Shape;95;p187"/>
            <p:cNvGrpSpPr/>
            <p:nvPr/>
          </p:nvGrpSpPr>
          <p:grpSpPr>
            <a:xfrm>
              <a:off x="5157914" y="3581562"/>
              <a:ext cx="5544275" cy="1920061"/>
              <a:chOff x="5157914" y="3581562"/>
              <a:chExt cx="5544275" cy="1920061"/>
            </a:xfrm>
          </p:grpSpPr>
          <p:sp>
            <p:nvSpPr>
              <p:cNvPr id="96" name="Google Shape;96;p187"/>
              <p:cNvSpPr/>
              <p:nvPr/>
            </p:nvSpPr>
            <p:spPr>
              <a:xfrm>
                <a:off x="10618941" y="3888035"/>
                <a:ext cx="83248" cy="1284960"/>
              </a:xfrm>
              <a:custGeom>
                <a:rect b="b" l="l" r="r" t="t"/>
                <a:pathLst>
                  <a:path extrusionOk="0" h="1284960" w="83248">
                    <a:moveTo>
                      <a:pt x="39217" y="1284960"/>
                    </a:moveTo>
                    <a:lnTo>
                      <a:pt x="0" y="1284960"/>
                    </a:lnTo>
                    <a:lnTo>
                      <a:pt x="0" y="0"/>
                    </a:lnTo>
                    <a:lnTo>
                      <a:pt x="39217" y="0"/>
                    </a:lnTo>
                    <a:cubicBezTo>
                      <a:pt x="63538" y="0"/>
                      <a:pt x="83248" y="19710"/>
                      <a:pt x="83248" y="44030"/>
                    </a:cubicBezTo>
                    <a:lnTo>
                      <a:pt x="83248" y="1240929"/>
                    </a:lnTo>
                    <a:cubicBezTo>
                      <a:pt x="83248" y="1265250"/>
                      <a:pt x="63538" y="1284960"/>
                      <a:pt x="39217" y="128496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97" name="Google Shape;97;p187"/>
              <p:cNvSpPr/>
              <p:nvPr/>
            </p:nvSpPr>
            <p:spPr>
              <a:xfrm>
                <a:off x="5157914" y="4644983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98" name="Google Shape;98;p187"/>
              <p:cNvSpPr/>
              <p:nvPr/>
            </p:nvSpPr>
            <p:spPr>
              <a:xfrm>
                <a:off x="5157914" y="3581562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99" name="Google Shape;99;p187"/>
          <p:cNvGrpSpPr/>
          <p:nvPr/>
        </p:nvGrpSpPr>
        <p:grpSpPr>
          <a:xfrm>
            <a:off x="10095966" y="667274"/>
            <a:ext cx="4084804" cy="8124198"/>
            <a:chOff x="5157914" y="1377969"/>
            <a:chExt cx="5544275" cy="11026914"/>
          </a:xfrm>
        </p:grpSpPr>
        <p:sp>
          <p:nvSpPr>
            <p:cNvPr id="100" name="Google Shape;100;p187"/>
            <p:cNvSpPr/>
            <p:nvPr/>
          </p:nvSpPr>
          <p:spPr>
            <a:xfrm>
              <a:off x="5241165" y="1377969"/>
              <a:ext cx="5377777" cy="11026914"/>
            </a:xfrm>
            <a:custGeom>
              <a:rect b="b" l="l" r="r" t="t"/>
              <a:pathLst>
                <a:path extrusionOk="0" h="11026914" w="5377776">
                  <a:moveTo>
                    <a:pt x="816863" y="11026914"/>
                  </a:moveTo>
                  <a:cubicBezTo>
                    <a:pt x="366445" y="11026914"/>
                    <a:pt x="0" y="10660468"/>
                    <a:pt x="0" y="10210050"/>
                  </a:cubicBezTo>
                  <a:lnTo>
                    <a:pt x="0" y="816863"/>
                  </a:lnTo>
                  <a:cubicBezTo>
                    <a:pt x="0" y="366445"/>
                    <a:pt x="366445" y="0"/>
                    <a:pt x="816863" y="0"/>
                  </a:cubicBezTo>
                  <a:lnTo>
                    <a:pt x="4560912" y="0"/>
                  </a:lnTo>
                  <a:cubicBezTo>
                    <a:pt x="5011331" y="0"/>
                    <a:pt x="5377776" y="366445"/>
                    <a:pt x="5377776" y="816863"/>
                  </a:cubicBezTo>
                  <a:lnTo>
                    <a:pt x="5377776" y="10210050"/>
                  </a:lnTo>
                  <a:cubicBezTo>
                    <a:pt x="5377776" y="10660468"/>
                    <a:pt x="5011331" y="11026914"/>
                    <a:pt x="4560912" y="11026914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01" name="Google Shape;101;p187"/>
            <p:cNvGrpSpPr/>
            <p:nvPr/>
          </p:nvGrpSpPr>
          <p:grpSpPr>
            <a:xfrm>
              <a:off x="5157914" y="3581562"/>
              <a:ext cx="5544275" cy="1920061"/>
              <a:chOff x="5157914" y="3581562"/>
              <a:chExt cx="5544275" cy="1920061"/>
            </a:xfrm>
          </p:grpSpPr>
          <p:sp>
            <p:nvSpPr>
              <p:cNvPr id="102" name="Google Shape;102;p187"/>
              <p:cNvSpPr/>
              <p:nvPr/>
            </p:nvSpPr>
            <p:spPr>
              <a:xfrm>
                <a:off x="10618941" y="3888035"/>
                <a:ext cx="83248" cy="1284960"/>
              </a:xfrm>
              <a:custGeom>
                <a:rect b="b" l="l" r="r" t="t"/>
                <a:pathLst>
                  <a:path extrusionOk="0" h="1284960" w="83248">
                    <a:moveTo>
                      <a:pt x="39217" y="1284960"/>
                    </a:moveTo>
                    <a:lnTo>
                      <a:pt x="0" y="1284960"/>
                    </a:lnTo>
                    <a:lnTo>
                      <a:pt x="0" y="0"/>
                    </a:lnTo>
                    <a:lnTo>
                      <a:pt x="39217" y="0"/>
                    </a:lnTo>
                    <a:cubicBezTo>
                      <a:pt x="63538" y="0"/>
                      <a:pt x="83248" y="19710"/>
                      <a:pt x="83248" y="44030"/>
                    </a:cubicBezTo>
                    <a:lnTo>
                      <a:pt x="83248" y="1240929"/>
                    </a:lnTo>
                    <a:cubicBezTo>
                      <a:pt x="83248" y="1265250"/>
                      <a:pt x="63538" y="1284960"/>
                      <a:pt x="39217" y="128496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03" name="Google Shape;103;p187"/>
              <p:cNvSpPr/>
              <p:nvPr/>
            </p:nvSpPr>
            <p:spPr>
              <a:xfrm>
                <a:off x="5157914" y="4644983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04" name="Google Shape;104;p187"/>
              <p:cNvSpPr/>
              <p:nvPr/>
            </p:nvSpPr>
            <p:spPr>
              <a:xfrm>
                <a:off x="5157914" y="3581562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105" name="Google Shape;105;p187"/>
          <p:cNvGrpSpPr/>
          <p:nvPr/>
        </p:nvGrpSpPr>
        <p:grpSpPr>
          <a:xfrm>
            <a:off x="694682" y="9306431"/>
            <a:ext cx="4084804" cy="8124198"/>
            <a:chOff x="5157914" y="1377969"/>
            <a:chExt cx="5544275" cy="11026914"/>
          </a:xfrm>
        </p:grpSpPr>
        <p:sp>
          <p:nvSpPr>
            <p:cNvPr id="106" name="Google Shape;106;p187"/>
            <p:cNvSpPr/>
            <p:nvPr/>
          </p:nvSpPr>
          <p:spPr>
            <a:xfrm>
              <a:off x="5241165" y="1377969"/>
              <a:ext cx="5377777" cy="11026914"/>
            </a:xfrm>
            <a:custGeom>
              <a:rect b="b" l="l" r="r" t="t"/>
              <a:pathLst>
                <a:path extrusionOk="0" h="11026914" w="5377776">
                  <a:moveTo>
                    <a:pt x="816863" y="11026914"/>
                  </a:moveTo>
                  <a:cubicBezTo>
                    <a:pt x="366445" y="11026914"/>
                    <a:pt x="0" y="10660468"/>
                    <a:pt x="0" y="10210050"/>
                  </a:cubicBezTo>
                  <a:lnTo>
                    <a:pt x="0" y="816863"/>
                  </a:lnTo>
                  <a:cubicBezTo>
                    <a:pt x="0" y="366445"/>
                    <a:pt x="366445" y="0"/>
                    <a:pt x="816863" y="0"/>
                  </a:cubicBezTo>
                  <a:lnTo>
                    <a:pt x="4560912" y="0"/>
                  </a:lnTo>
                  <a:cubicBezTo>
                    <a:pt x="5011331" y="0"/>
                    <a:pt x="5377776" y="366445"/>
                    <a:pt x="5377776" y="816863"/>
                  </a:cubicBezTo>
                  <a:lnTo>
                    <a:pt x="5377776" y="10210050"/>
                  </a:lnTo>
                  <a:cubicBezTo>
                    <a:pt x="5377776" y="10660468"/>
                    <a:pt x="5011331" y="11026914"/>
                    <a:pt x="4560912" y="11026914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07" name="Google Shape;107;p187"/>
            <p:cNvGrpSpPr/>
            <p:nvPr/>
          </p:nvGrpSpPr>
          <p:grpSpPr>
            <a:xfrm>
              <a:off x="5157914" y="3581562"/>
              <a:ext cx="5544275" cy="1920061"/>
              <a:chOff x="5157914" y="3581562"/>
              <a:chExt cx="5544275" cy="1920061"/>
            </a:xfrm>
          </p:grpSpPr>
          <p:sp>
            <p:nvSpPr>
              <p:cNvPr id="108" name="Google Shape;108;p187"/>
              <p:cNvSpPr/>
              <p:nvPr/>
            </p:nvSpPr>
            <p:spPr>
              <a:xfrm>
                <a:off x="10618941" y="3888035"/>
                <a:ext cx="83248" cy="1284960"/>
              </a:xfrm>
              <a:custGeom>
                <a:rect b="b" l="l" r="r" t="t"/>
                <a:pathLst>
                  <a:path extrusionOk="0" h="1284960" w="83248">
                    <a:moveTo>
                      <a:pt x="39217" y="1284960"/>
                    </a:moveTo>
                    <a:lnTo>
                      <a:pt x="0" y="1284960"/>
                    </a:lnTo>
                    <a:lnTo>
                      <a:pt x="0" y="0"/>
                    </a:lnTo>
                    <a:lnTo>
                      <a:pt x="39217" y="0"/>
                    </a:lnTo>
                    <a:cubicBezTo>
                      <a:pt x="63538" y="0"/>
                      <a:pt x="83248" y="19710"/>
                      <a:pt x="83248" y="44030"/>
                    </a:cubicBezTo>
                    <a:lnTo>
                      <a:pt x="83248" y="1240929"/>
                    </a:lnTo>
                    <a:cubicBezTo>
                      <a:pt x="83248" y="1265250"/>
                      <a:pt x="63538" y="1284960"/>
                      <a:pt x="39217" y="128496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09" name="Google Shape;109;p187"/>
              <p:cNvSpPr/>
              <p:nvPr/>
            </p:nvSpPr>
            <p:spPr>
              <a:xfrm>
                <a:off x="5157914" y="4644983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10" name="Google Shape;110;p187"/>
              <p:cNvSpPr/>
              <p:nvPr/>
            </p:nvSpPr>
            <p:spPr>
              <a:xfrm>
                <a:off x="5157914" y="3581562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111" name="Google Shape;111;p187"/>
          <p:cNvGrpSpPr/>
          <p:nvPr/>
        </p:nvGrpSpPr>
        <p:grpSpPr>
          <a:xfrm>
            <a:off x="5396967" y="13559242"/>
            <a:ext cx="4084804" cy="8124198"/>
            <a:chOff x="5157914" y="1377969"/>
            <a:chExt cx="5544275" cy="11026914"/>
          </a:xfrm>
        </p:grpSpPr>
        <p:sp>
          <p:nvSpPr>
            <p:cNvPr id="112" name="Google Shape;112;p187"/>
            <p:cNvSpPr/>
            <p:nvPr/>
          </p:nvSpPr>
          <p:spPr>
            <a:xfrm>
              <a:off x="5241165" y="1377969"/>
              <a:ext cx="5377777" cy="11026914"/>
            </a:xfrm>
            <a:custGeom>
              <a:rect b="b" l="l" r="r" t="t"/>
              <a:pathLst>
                <a:path extrusionOk="0" h="11026914" w="5377776">
                  <a:moveTo>
                    <a:pt x="816863" y="11026914"/>
                  </a:moveTo>
                  <a:cubicBezTo>
                    <a:pt x="366445" y="11026914"/>
                    <a:pt x="0" y="10660468"/>
                    <a:pt x="0" y="10210050"/>
                  </a:cubicBezTo>
                  <a:lnTo>
                    <a:pt x="0" y="816863"/>
                  </a:lnTo>
                  <a:cubicBezTo>
                    <a:pt x="0" y="366445"/>
                    <a:pt x="366445" y="0"/>
                    <a:pt x="816863" y="0"/>
                  </a:cubicBezTo>
                  <a:lnTo>
                    <a:pt x="4560912" y="0"/>
                  </a:lnTo>
                  <a:cubicBezTo>
                    <a:pt x="5011331" y="0"/>
                    <a:pt x="5377776" y="366445"/>
                    <a:pt x="5377776" y="816863"/>
                  </a:cubicBezTo>
                  <a:lnTo>
                    <a:pt x="5377776" y="10210050"/>
                  </a:lnTo>
                  <a:cubicBezTo>
                    <a:pt x="5377776" y="10660468"/>
                    <a:pt x="5011331" y="11026914"/>
                    <a:pt x="4560912" y="11026914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13" name="Google Shape;113;p187"/>
            <p:cNvGrpSpPr/>
            <p:nvPr/>
          </p:nvGrpSpPr>
          <p:grpSpPr>
            <a:xfrm>
              <a:off x="5157914" y="3581562"/>
              <a:ext cx="5544275" cy="1920061"/>
              <a:chOff x="5157914" y="3581562"/>
              <a:chExt cx="5544275" cy="1920061"/>
            </a:xfrm>
          </p:grpSpPr>
          <p:sp>
            <p:nvSpPr>
              <p:cNvPr id="114" name="Google Shape;114;p187"/>
              <p:cNvSpPr/>
              <p:nvPr/>
            </p:nvSpPr>
            <p:spPr>
              <a:xfrm>
                <a:off x="10618941" y="3888035"/>
                <a:ext cx="83248" cy="1284960"/>
              </a:xfrm>
              <a:custGeom>
                <a:rect b="b" l="l" r="r" t="t"/>
                <a:pathLst>
                  <a:path extrusionOk="0" h="1284960" w="83248">
                    <a:moveTo>
                      <a:pt x="39217" y="1284960"/>
                    </a:moveTo>
                    <a:lnTo>
                      <a:pt x="0" y="1284960"/>
                    </a:lnTo>
                    <a:lnTo>
                      <a:pt x="0" y="0"/>
                    </a:lnTo>
                    <a:lnTo>
                      <a:pt x="39217" y="0"/>
                    </a:lnTo>
                    <a:cubicBezTo>
                      <a:pt x="63538" y="0"/>
                      <a:pt x="83248" y="19710"/>
                      <a:pt x="83248" y="44030"/>
                    </a:cubicBezTo>
                    <a:lnTo>
                      <a:pt x="83248" y="1240929"/>
                    </a:lnTo>
                    <a:cubicBezTo>
                      <a:pt x="83248" y="1265250"/>
                      <a:pt x="63538" y="1284960"/>
                      <a:pt x="39217" y="128496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15" name="Google Shape;115;p187"/>
              <p:cNvSpPr/>
              <p:nvPr/>
            </p:nvSpPr>
            <p:spPr>
              <a:xfrm>
                <a:off x="5157914" y="4644983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16" name="Google Shape;116;p187"/>
              <p:cNvSpPr/>
              <p:nvPr/>
            </p:nvSpPr>
            <p:spPr>
              <a:xfrm>
                <a:off x="5157914" y="3581562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117" name="Google Shape;117;p187"/>
          <p:cNvGrpSpPr/>
          <p:nvPr/>
        </p:nvGrpSpPr>
        <p:grpSpPr>
          <a:xfrm>
            <a:off x="10095966" y="9306431"/>
            <a:ext cx="4084804" cy="8124198"/>
            <a:chOff x="5157914" y="1377969"/>
            <a:chExt cx="5544275" cy="11026914"/>
          </a:xfrm>
        </p:grpSpPr>
        <p:sp>
          <p:nvSpPr>
            <p:cNvPr id="118" name="Google Shape;118;p187"/>
            <p:cNvSpPr/>
            <p:nvPr/>
          </p:nvSpPr>
          <p:spPr>
            <a:xfrm>
              <a:off x="5241165" y="1377969"/>
              <a:ext cx="5377777" cy="11026914"/>
            </a:xfrm>
            <a:custGeom>
              <a:rect b="b" l="l" r="r" t="t"/>
              <a:pathLst>
                <a:path extrusionOk="0" h="11026914" w="5377776">
                  <a:moveTo>
                    <a:pt x="816863" y="11026914"/>
                  </a:moveTo>
                  <a:cubicBezTo>
                    <a:pt x="366445" y="11026914"/>
                    <a:pt x="0" y="10660468"/>
                    <a:pt x="0" y="10210050"/>
                  </a:cubicBezTo>
                  <a:lnTo>
                    <a:pt x="0" y="816863"/>
                  </a:lnTo>
                  <a:cubicBezTo>
                    <a:pt x="0" y="366445"/>
                    <a:pt x="366445" y="0"/>
                    <a:pt x="816863" y="0"/>
                  </a:cubicBezTo>
                  <a:lnTo>
                    <a:pt x="4560912" y="0"/>
                  </a:lnTo>
                  <a:cubicBezTo>
                    <a:pt x="5011331" y="0"/>
                    <a:pt x="5377776" y="366445"/>
                    <a:pt x="5377776" y="816863"/>
                  </a:cubicBezTo>
                  <a:lnTo>
                    <a:pt x="5377776" y="10210050"/>
                  </a:lnTo>
                  <a:cubicBezTo>
                    <a:pt x="5377776" y="10660468"/>
                    <a:pt x="5011331" y="11026914"/>
                    <a:pt x="4560912" y="11026914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19" name="Google Shape;119;p187"/>
            <p:cNvGrpSpPr/>
            <p:nvPr/>
          </p:nvGrpSpPr>
          <p:grpSpPr>
            <a:xfrm>
              <a:off x="5157914" y="3581562"/>
              <a:ext cx="5544275" cy="1920061"/>
              <a:chOff x="5157914" y="3581562"/>
              <a:chExt cx="5544275" cy="1920061"/>
            </a:xfrm>
          </p:grpSpPr>
          <p:sp>
            <p:nvSpPr>
              <p:cNvPr id="120" name="Google Shape;120;p187"/>
              <p:cNvSpPr/>
              <p:nvPr/>
            </p:nvSpPr>
            <p:spPr>
              <a:xfrm>
                <a:off x="10618941" y="3888035"/>
                <a:ext cx="83248" cy="1284960"/>
              </a:xfrm>
              <a:custGeom>
                <a:rect b="b" l="l" r="r" t="t"/>
                <a:pathLst>
                  <a:path extrusionOk="0" h="1284960" w="83248">
                    <a:moveTo>
                      <a:pt x="39217" y="1284960"/>
                    </a:moveTo>
                    <a:lnTo>
                      <a:pt x="0" y="1284960"/>
                    </a:lnTo>
                    <a:lnTo>
                      <a:pt x="0" y="0"/>
                    </a:lnTo>
                    <a:lnTo>
                      <a:pt x="39217" y="0"/>
                    </a:lnTo>
                    <a:cubicBezTo>
                      <a:pt x="63538" y="0"/>
                      <a:pt x="83248" y="19710"/>
                      <a:pt x="83248" y="44030"/>
                    </a:cubicBezTo>
                    <a:lnTo>
                      <a:pt x="83248" y="1240929"/>
                    </a:lnTo>
                    <a:cubicBezTo>
                      <a:pt x="83248" y="1265250"/>
                      <a:pt x="63538" y="1284960"/>
                      <a:pt x="39217" y="128496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21" name="Google Shape;121;p187"/>
              <p:cNvSpPr/>
              <p:nvPr/>
            </p:nvSpPr>
            <p:spPr>
              <a:xfrm>
                <a:off x="5157914" y="4644983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22" name="Google Shape;122;p187"/>
              <p:cNvSpPr/>
              <p:nvPr/>
            </p:nvSpPr>
            <p:spPr>
              <a:xfrm>
                <a:off x="5157914" y="3581562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123" name="Google Shape;123;p187"/>
          <p:cNvGrpSpPr/>
          <p:nvPr/>
        </p:nvGrpSpPr>
        <p:grpSpPr>
          <a:xfrm>
            <a:off x="694682" y="-7980905"/>
            <a:ext cx="4084804" cy="8124198"/>
            <a:chOff x="5157914" y="1377969"/>
            <a:chExt cx="5544275" cy="11026914"/>
          </a:xfrm>
        </p:grpSpPr>
        <p:sp>
          <p:nvSpPr>
            <p:cNvPr id="124" name="Google Shape;124;p187"/>
            <p:cNvSpPr/>
            <p:nvPr/>
          </p:nvSpPr>
          <p:spPr>
            <a:xfrm>
              <a:off x="5241165" y="1377969"/>
              <a:ext cx="5377777" cy="11026914"/>
            </a:xfrm>
            <a:custGeom>
              <a:rect b="b" l="l" r="r" t="t"/>
              <a:pathLst>
                <a:path extrusionOk="0" h="11026914" w="5377776">
                  <a:moveTo>
                    <a:pt x="816863" y="11026914"/>
                  </a:moveTo>
                  <a:cubicBezTo>
                    <a:pt x="366445" y="11026914"/>
                    <a:pt x="0" y="10660468"/>
                    <a:pt x="0" y="10210050"/>
                  </a:cubicBezTo>
                  <a:lnTo>
                    <a:pt x="0" y="816863"/>
                  </a:lnTo>
                  <a:cubicBezTo>
                    <a:pt x="0" y="366445"/>
                    <a:pt x="366445" y="0"/>
                    <a:pt x="816863" y="0"/>
                  </a:cubicBezTo>
                  <a:lnTo>
                    <a:pt x="4560912" y="0"/>
                  </a:lnTo>
                  <a:cubicBezTo>
                    <a:pt x="5011331" y="0"/>
                    <a:pt x="5377776" y="366445"/>
                    <a:pt x="5377776" y="816863"/>
                  </a:cubicBezTo>
                  <a:lnTo>
                    <a:pt x="5377776" y="10210050"/>
                  </a:lnTo>
                  <a:cubicBezTo>
                    <a:pt x="5377776" y="10660468"/>
                    <a:pt x="5011331" y="11026914"/>
                    <a:pt x="4560912" y="11026914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25" name="Google Shape;125;p187"/>
            <p:cNvGrpSpPr/>
            <p:nvPr/>
          </p:nvGrpSpPr>
          <p:grpSpPr>
            <a:xfrm>
              <a:off x="5157914" y="3581562"/>
              <a:ext cx="5544275" cy="1920061"/>
              <a:chOff x="5157914" y="3581562"/>
              <a:chExt cx="5544275" cy="1920061"/>
            </a:xfrm>
          </p:grpSpPr>
          <p:sp>
            <p:nvSpPr>
              <p:cNvPr id="126" name="Google Shape;126;p187"/>
              <p:cNvSpPr/>
              <p:nvPr/>
            </p:nvSpPr>
            <p:spPr>
              <a:xfrm>
                <a:off x="10618941" y="3888035"/>
                <a:ext cx="83248" cy="1284960"/>
              </a:xfrm>
              <a:custGeom>
                <a:rect b="b" l="l" r="r" t="t"/>
                <a:pathLst>
                  <a:path extrusionOk="0" h="1284960" w="83248">
                    <a:moveTo>
                      <a:pt x="39217" y="1284960"/>
                    </a:moveTo>
                    <a:lnTo>
                      <a:pt x="0" y="1284960"/>
                    </a:lnTo>
                    <a:lnTo>
                      <a:pt x="0" y="0"/>
                    </a:lnTo>
                    <a:lnTo>
                      <a:pt x="39217" y="0"/>
                    </a:lnTo>
                    <a:cubicBezTo>
                      <a:pt x="63538" y="0"/>
                      <a:pt x="83248" y="19710"/>
                      <a:pt x="83248" y="44030"/>
                    </a:cubicBezTo>
                    <a:lnTo>
                      <a:pt x="83248" y="1240929"/>
                    </a:lnTo>
                    <a:cubicBezTo>
                      <a:pt x="83248" y="1265250"/>
                      <a:pt x="63538" y="1284960"/>
                      <a:pt x="39217" y="128496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27" name="Google Shape;127;p187"/>
              <p:cNvSpPr/>
              <p:nvPr/>
            </p:nvSpPr>
            <p:spPr>
              <a:xfrm>
                <a:off x="5157914" y="4644983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28" name="Google Shape;128;p187"/>
              <p:cNvSpPr/>
              <p:nvPr/>
            </p:nvSpPr>
            <p:spPr>
              <a:xfrm>
                <a:off x="5157914" y="3581562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129" name="Google Shape;129;p187"/>
          <p:cNvGrpSpPr/>
          <p:nvPr/>
        </p:nvGrpSpPr>
        <p:grpSpPr>
          <a:xfrm>
            <a:off x="5396967" y="-3728094"/>
            <a:ext cx="4084804" cy="8124198"/>
            <a:chOff x="5157914" y="1377969"/>
            <a:chExt cx="5544275" cy="11026914"/>
          </a:xfrm>
        </p:grpSpPr>
        <p:sp>
          <p:nvSpPr>
            <p:cNvPr id="130" name="Google Shape;130;p187"/>
            <p:cNvSpPr/>
            <p:nvPr/>
          </p:nvSpPr>
          <p:spPr>
            <a:xfrm>
              <a:off x="5241165" y="1377969"/>
              <a:ext cx="5377777" cy="11026914"/>
            </a:xfrm>
            <a:custGeom>
              <a:rect b="b" l="l" r="r" t="t"/>
              <a:pathLst>
                <a:path extrusionOk="0" h="11026914" w="5377776">
                  <a:moveTo>
                    <a:pt x="816863" y="11026914"/>
                  </a:moveTo>
                  <a:cubicBezTo>
                    <a:pt x="366445" y="11026914"/>
                    <a:pt x="0" y="10660468"/>
                    <a:pt x="0" y="10210050"/>
                  </a:cubicBezTo>
                  <a:lnTo>
                    <a:pt x="0" y="816863"/>
                  </a:lnTo>
                  <a:cubicBezTo>
                    <a:pt x="0" y="366445"/>
                    <a:pt x="366445" y="0"/>
                    <a:pt x="816863" y="0"/>
                  </a:cubicBezTo>
                  <a:lnTo>
                    <a:pt x="4560912" y="0"/>
                  </a:lnTo>
                  <a:cubicBezTo>
                    <a:pt x="5011331" y="0"/>
                    <a:pt x="5377776" y="366445"/>
                    <a:pt x="5377776" y="816863"/>
                  </a:cubicBezTo>
                  <a:lnTo>
                    <a:pt x="5377776" y="10210050"/>
                  </a:lnTo>
                  <a:cubicBezTo>
                    <a:pt x="5377776" y="10660468"/>
                    <a:pt x="5011331" y="11026914"/>
                    <a:pt x="4560912" y="11026914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31" name="Google Shape;131;p187"/>
            <p:cNvGrpSpPr/>
            <p:nvPr/>
          </p:nvGrpSpPr>
          <p:grpSpPr>
            <a:xfrm>
              <a:off x="5157914" y="3581562"/>
              <a:ext cx="5544275" cy="1920061"/>
              <a:chOff x="5157914" y="3581562"/>
              <a:chExt cx="5544275" cy="1920061"/>
            </a:xfrm>
          </p:grpSpPr>
          <p:sp>
            <p:nvSpPr>
              <p:cNvPr id="132" name="Google Shape;132;p187"/>
              <p:cNvSpPr/>
              <p:nvPr/>
            </p:nvSpPr>
            <p:spPr>
              <a:xfrm>
                <a:off x="10618941" y="3888035"/>
                <a:ext cx="83248" cy="1284960"/>
              </a:xfrm>
              <a:custGeom>
                <a:rect b="b" l="l" r="r" t="t"/>
                <a:pathLst>
                  <a:path extrusionOk="0" h="1284960" w="83248">
                    <a:moveTo>
                      <a:pt x="39217" y="1284960"/>
                    </a:moveTo>
                    <a:lnTo>
                      <a:pt x="0" y="1284960"/>
                    </a:lnTo>
                    <a:lnTo>
                      <a:pt x="0" y="0"/>
                    </a:lnTo>
                    <a:lnTo>
                      <a:pt x="39217" y="0"/>
                    </a:lnTo>
                    <a:cubicBezTo>
                      <a:pt x="63538" y="0"/>
                      <a:pt x="83248" y="19710"/>
                      <a:pt x="83248" y="44030"/>
                    </a:cubicBezTo>
                    <a:lnTo>
                      <a:pt x="83248" y="1240929"/>
                    </a:lnTo>
                    <a:cubicBezTo>
                      <a:pt x="83248" y="1265250"/>
                      <a:pt x="63538" y="1284960"/>
                      <a:pt x="39217" y="128496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3" name="Google Shape;133;p187"/>
              <p:cNvSpPr/>
              <p:nvPr/>
            </p:nvSpPr>
            <p:spPr>
              <a:xfrm>
                <a:off x="5157914" y="4644983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4" name="Google Shape;134;p187"/>
              <p:cNvSpPr/>
              <p:nvPr/>
            </p:nvSpPr>
            <p:spPr>
              <a:xfrm>
                <a:off x="5157914" y="3581562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135" name="Google Shape;135;p187"/>
          <p:cNvGrpSpPr/>
          <p:nvPr/>
        </p:nvGrpSpPr>
        <p:grpSpPr>
          <a:xfrm>
            <a:off x="10095966" y="-7980905"/>
            <a:ext cx="4084804" cy="8124198"/>
            <a:chOff x="5157914" y="1377969"/>
            <a:chExt cx="5544275" cy="11026914"/>
          </a:xfrm>
        </p:grpSpPr>
        <p:sp>
          <p:nvSpPr>
            <p:cNvPr id="136" name="Google Shape;136;p187"/>
            <p:cNvSpPr/>
            <p:nvPr/>
          </p:nvSpPr>
          <p:spPr>
            <a:xfrm>
              <a:off x="5241165" y="1377969"/>
              <a:ext cx="5377777" cy="11026914"/>
            </a:xfrm>
            <a:custGeom>
              <a:rect b="b" l="l" r="r" t="t"/>
              <a:pathLst>
                <a:path extrusionOk="0" h="11026914" w="5377776">
                  <a:moveTo>
                    <a:pt x="816863" y="11026914"/>
                  </a:moveTo>
                  <a:cubicBezTo>
                    <a:pt x="366445" y="11026914"/>
                    <a:pt x="0" y="10660468"/>
                    <a:pt x="0" y="10210050"/>
                  </a:cubicBezTo>
                  <a:lnTo>
                    <a:pt x="0" y="816863"/>
                  </a:lnTo>
                  <a:cubicBezTo>
                    <a:pt x="0" y="366445"/>
                    <a:pt x="366445" y="0"/>
                    <a:pt x="816863" y="0"/>
                  </a:cubicBezTo>
                  <a:lnTo>
                    <a:pt x="4560912" y="0"/>
                  </a:lnTo>
                  <a:cubicBezTo>
                    <a:pt x="5011331" y="0"/>
                    <a:pt x="5377776" y="366445"/>
                    <a:pt x="5377776" y="816863"/>
                  </a:cubicBezTo>
                  <a:lnTo>
                    <a:pt x="5377776" y="10210050"/>
                  </a:lnTo>
                  <a:cubicBezTo>
                    <a:pt x="5377776" y="10660468"/>
                    <a:pt x="5011331" y="11026914"/>
                    <a:pt x="4560912" y="11026914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37" name="Google Shape;137;p187"/>
            <p:cNvGrpSpPr/>
            <p:nvPr/>
          </p:nvGrpSpPr>
          <p:grpSpPr>
            <a:xfrm>
              <a:off x="5157914" y="3581562"/>
              <a:ext cx="5544275" cy="1920061"/>
              <a:chOff x="5157914" y="3581562"/>
              <a:chExt cx="5544275" cy="1920061"/>
            </a:xfrm>
          </p:grpSpPr>
          <p:sp>
            <p:nvSpPr>
              <p:cNvPr id="138" name="Google Shape;138;p187"/>
              <p:cNvSpPr/>
              <p:nvPr/>
            </p:nvSpPr>
            <p:spPr>
              <a:xfrm>
                <a:off x="10618941" y="3888035"/>
                <a:ext cx="83248" cy="1284960"/>
              </a:xfrm>
              <a:custGeom>
                <a:rect b="b" l="l" r="r" t="t"/>
                <a:pathLst>
                  <a:path extrusionOk="0" h="1284960" w="83248">
                    <a:moveTo>
                      <a:pt x="39217" y="1284960"/>
                    </a:moveTo>
                    <a:lnTo>
                      <a:pt x="0" y="1284960"/>
                    </a:lnTo>
                    <a:lnTo>
                      <a:pt x="0" y="0"/>
                    </a:lnTo>
                    <a:lnTo>
                      <a:pt x="39217" y="0"/>
                    </a:lnTo>
                    <a:cubicBezTo>
                      <a:pt x="63538" y="0"/>
                      <a:pt x="83248" y="19710"/>
                      <a:pt x="83248" y="44030"/>
                    </a:cubicBezTo>
                    <a:lnTo>
                      <a:pt x="83248" y="1240929"/>
                    </a:lnTo>
                    <a:cubicBezTo>
                      <a:pt x="83248" y="1265250"/>
                      <a:pt x="63538" y="1284960"/>
                      <a:pt x="39217" y="128496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9" name="Google Shape;139;p187"/>
              <p:cNvSpPr/>
              <p:nvPr/>
            </p:nvSpPr>
            <p:spPr>
              <a:xfrm>
                <a:off x="5157914" y="4644983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40" name="Google Shape;140;p187"/>
              <p:cNvSpPr/>
              <p:nvPr/>
            </p:nvSpPr>
            <p:spPr>
              <a:xfrm>
                <a:off x="5157914" y="3581562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141" name="Google Shape;141;p187"/>
          <p:cNvGrpSpPr/>
          <p:nvPr/>
        </p:nvGrpSpPr>
        <p:grpSpPr>
          <a:xfrm>
            <a:off x="5396967" y="-12387521"/>
            <a:ext cx="4084804" cy="8124198"/>
            <a:chOff x="5157914" y="1377969"/>
            <a:chExt cx="5544275" cy="11026914"/>
          </a:xfrm>
        </p:grpSpPr>
        <p:sp>
          <p:nvSpPr>
            <p:cNvPr id="142" name="Google Shape;142;p187"/>
            <p:cNvSpPr/>
            <p:nvPr/>
          </p:nvSpPr>
          <p:spPr>
            <a:xfrm>
              <a:off x="5241165" y="1377969"/>
              <a:ext cx="5377777" cy="11026914"/>
            </a:xfrm>
            <a:custGeom>
              <a:rect b="b" l="l" r="r" t="t"/>
              <a:pathLst>
                <a:path extrusionOk="0" h="11026914" w="5377776">
                  <a:moveTo>
                    <a:pt x="816863" y="11026914"/>
                  </a:moveTo>
                  <a:cubicBezTo>
                    <a:pt x="366445" y="11026914"/>
                    <a:pt x="0" y="10660468"/>
                    <a:pt x="0" y="10210050"/>
                  </a:cubicBezTo>
                  <a:lnTo>
                    <a:pt x="0" y="816863"/>
                  </a:lnTo>
                  <a:cubicBezTo>
                    <a:pt x="0" y="366445"/>
                    <a:pt x="366445" y="0"/>
                    <a:pt x="816863" y="0"/>
                  </a:cubicBezTo>
                  <a:lnTo>
                    <a:pt x="4560912" y="0"/>
                  </a:lnTo>
                  <a:cubicBezTo>
                    <a:pt x="5011331" y="0"/>
                    <a:pt x="5377776" y="366445"/>
                    <a:pt x="5377776" y="816863"/>
                  </a:cubicBezTo>
                  <a:lnTo>
                    <a:pt x="5377776" y="10210050"/>
                  </a:lnTo>
                  <a:cubicBezTo>
                    <a:pt x="5377776" y="10660468"/>
                    <a:pt x="5011331" y="11026914"/>
                    <a:pt x="4560912" y="11026914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43" name="Google Shape;143;p187"/>
            <p:cNvGrpSpPr/>
            <p:nvPr/>
          </p:nvGrpSpPr>
          <p:grpSpPr>
            <a:xfrm>
              <a:off x="5157914" y="3581562"/>
              <a:ext cx="5544275" cy="1920061"/>
              <a:chOff x="5157914" y="3581562"/>
              <a:chExt cx="5544275" cy="1920061"/>
            </a:xfrm>
          </p:grpSpPr>
          <p:sp>
            <p:nvSpPr>
              <p:cNvPr id="144" name="Google Shape;144;p187"/>
              <p:cNvSpPr/>
              <p:nvPr/>
            </p:nvSpPr>
            <p:spPr>
              <a:xfrm>
                <a:off x="10618941" y="3888035"/>
                <a:ext cx="83248" cy="1284960"/>
              </a:xfrm>
              <a:custGeom>
                <a:rect b="b" l="l" r="r" t="t"/>
                <a:pathLst>
                  <a:path extrusionOk="0" h="1284960" w="83248">
                    <a:moveTo>
                      <a:pt x="39217" y="1284960"/>
                    </a:moveTo>
                    <a:lnTo>
                      <a:pt x="0" y="1284960"/>
                    </a:lnTo>
                    <a:lnTo>
                      <a:pt x="0" y="0"/>
                    </a:lnTo>
                    <a:lnTo>
                      <a:pt x="39217" y="0"/>
                    </a:lnTo>
                    <a:cubicBezTo>
                      <a:pt x="63538" y="0"/>
                      <a:pt x="83248" y="19710"/>
                      <a:pt x="83248" y="44030"/>
                    </a:cubicBezTo>
                    <a:lnTo>
                      <a:pt x="83248" y="1240929"/>
                    </a:lnTo>
                    <a:cubicBezTo>
                      <a:pt x="83248" y="1265250"/>
                      <a:pt x="63538" y="1284960"/>
                      <a:pt x="39217" y="128496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45" name="Google Shape;145;p187"/>
              <p:cNvSpPr/>
              <p:nvPr/>
            </p:nvSpPr>
            <p:spPr>
              <a:xfrm>
                <a:off x="5157914" y="4644983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46" name="Google Shape;146;p187"/>
              <p:cNvSpPr/>
              <p:nvPr/>
            </p:nvSpPr>
            <p:spPr>
              <a:xfrm>
                <a:off x="5157914" y="3581562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147" name="Google Shape;147;p187"/>
          <p:cNvSpPr/>
          <p:nvPr>
            <p:ph idx="2" type="pic"/>
          </p:nvPr>
        </p:nvSpPr>
        <p:spPr>
          <a:xfrm>
            <a:off x="5628334" y="-12224298"/>
            <a:ext cx="3635683" cy="7797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8" name="Google Shape;148;p187"/>
          <p:cNvSpPr/>
          <p:nvPr>
            <p:ph idx="3" type="pic"/>
          </p:nvPr>
        </p:nvSpPr>
        <p:spPr>
          <a:xfrm>
            <a:off x="928874" y="-7820581"/>
            <a:ext cx="3635683" cy="7797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9" name="Google Shape;149;p187"/>
          <p:cNvSpPr/>
          <p:nvPr>
            <p:ph idx="4" type="pic"/>
          </p:nvPr>
        </p:nvSpPr>
        <p:spPr>
          <a:xfrm>
            <a:off x="10320530" y="-7820582"/>
            <a:ext cx="3635683" cy="7797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0" name="Google Shape;150;p187"/>
          <p:cNvSpPr/>
          <p:nvPr>
            <p:ph idx="5" type="pic"/>
          </p:nvPr>
        </p:nvSpPr>
        <p:spPr>
          <a:xfrm>
            <a:off x="5628333" y="-3568273"/>
            <a:ext cx="3635683" cy="7797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1" name="Google Shape;151;p187"/>
          <p:cNvSpPr/>
          <p:nvPr>
            <p:ph idx="6" type="pic"/>
          </p:nvPr>
        </p:nvSpPr>
        <p:spPr>
          <a:xfrm>
            <a:off x="10320531" y="827598"/>
            <a:ext cx="3635683" cy="7797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2" name="Google Shape;152;p187"/>
          <p:cNvSpPr/>
          <p:nvPr>
            <p:ph idx="7" type="pic"/>
          </p:nvPr>
        </p:nvSpPr>
        <p:spPr>
          <a:xfrm>
            <a:off x="908638" y="827598"/>
            <a:ext cx="3635683" cy="7797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3" name="Google Shape;153;p187"/>
          <p:cNvSpPr/>
          <p:nvPr>
            <p:ph idx="8" type="pic"/>
          </p:nvPr>
        </p:nvSpPr>
        <p:spPr>
          <a:xfrm>
            <a:off x="5628334" y="5083309"/>
            <a:ext cx="3635683" cy="7797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4" name="Google Shape;154;p187"/>
          <p:cNvSpPr/>
          <p:nvPr>
            <p:ph idx="9" type="pic"/>
          </p:nvPr>
        </p:nvSpPr>
        <p:spPr>
          <a:xfrm>
            <a:off x="10320531" y="9469654"/>
            <a:ext cx="3635683" cy="7797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5" name="Google Shape;155;p187"/>
          <p:cNvSpPr/>
          <p:nvPr>
            <p:ph idx="13" type="pic"/>
          </p:nvPr>
        </p:nvSpPr>
        <p:spPr>
          <a:xfrm>
            <a:off x="908637" y="9469654"/>
            <a:ext cx="3635683" cy="7797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6" name="Google Shape;156;p187"/>
          <p:cNvSpPr/>
          <p:nvPr>
            <p:ph idx="14" type="pic"/>
          </p:nvPr>
        </p:nvSpPr>
        <p:spPr>
          <a:xfrm>
            <a:off x="5614729" y="13716000"/>
            <a:ext cx="3635683" cy="7797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4_Placeholder #7">
  <p:cSld name="24_Placeholder #7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8"/>
          <p:cNvSpPr/>
          <p:nvPr>
            <p:ph idx="2" type="pic"/>
          </p:nvPr>
        </p:nvSpPr>
        <p:spPr>
          <a:xfrm>
            <a:off x="8761346" y="2845996"/>
            <a:ext cx="8624850" cy="5647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9" name="Google Shape;159;p188"/>
          <p:cNvSpPr/>
          <p:nvPr>
            <p:ph idx="3" type="pic"/>
          </p:nvPr>
        </p:nvSpPr>
        <p:spPr>
          <a:xfrm>
            <a:off x="10705098" y="9218119"/>
            <a:ext cx="4522991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5_Placeholder #8">
  <p:cSld name="25_Placeholder #8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9"/>
          <p:cNvSpPr/>
          <p:nvPr>
            <p:ph idx="2" type="pic"/>
          </p:nvPr>
        </p:nvSpPr>
        <p:spPr>
          <a:xfrm>
            <a:off x="3292447" y="2485760"/>
            <a:ext cx="9613468" cy="95934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6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Review #2">
  <p:cSld name="10_Review #2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0"/>
          <p:cNvSpPr/>
          <p:nvPr>
            <p:ph idx="2" type="pic"/>
          </p:nvPr>
        </p:nvSpPr>
        <p:spPr>
          <a:xfrm>
            <a:off x="2153866" y="5762462"/>
            <a:ext cx="2172716" cy="217270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4" name="Google Shape;164;p190"/>
          <p:cNvSpPr/>
          <p:nvPr>
            <p:ph idx="3" type="pic"/>
          </p:nvPr>
        </p:nvSpPr>
        <p:spPr>
          <a:xfrm>
            <a:off x="5660753" y="5340691"/>
            <a:ext cx="3031350" cy="30313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5" name="Google Shape;165;p190"/>
          <p:cNvSpPr/>
          <p:nvPr>
            <p:ph idx="4" type="pic"/>
          </p:nvPr>
        </p:nvSpPr>
        <p:spPr>
          <a:xfrm>
            <a:off x="10096500" y="4753304"/>
            <a:ext cx="4191000" cy="419101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6" name="Google Shape;166;p190"/>
          <p:cNvSpPr/>
          <p:nvPr>
            <p:ph idx="5" type="pic"/>
          </p:nvPr>
        </p:nvSpPr>
        <p:spPr>
          <a:xfrm>
            <a:off x="15695142" y="5340692"/>
            <a:ext cx="3031351" cy="30313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7" name="Google Shape;167;p190"/>
          <p:cNvSpPr/>
          <p:nvPr>
            <p:ph idx="6" type="pic"/>
          </p:nvPr>
        </p:nvSpPr>
        <p:spPr>
          <a:xfrm>
            <a:off x="20060866" y="5762462"/>
            <a:ext cx="2172716" cy="217270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2_Review #4">
  <p:cSld name="12_Review #4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1"/>
          <p:cNvSpPr/>
          <p:nvPr>
            <p:ph idx="2" type="pic"/>
          </p:nvPr>
        </p:nvSpPr>
        <p:spPr>
          <a:xfrm>
            <a:off x="6815289" y="3525418"/>
            <a:ext cx="2574925" cy="2574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0" name="Google Shape;170;p191"/>
          <p:cNvSpPr/>
          <p:nvPr>
            <p:ph idx="3" type="pic"/>
          </p:nvPr>
        </p:nvSpPr>
        <p:spPr>
          <a:xfrm>
            <a:off x="10904689" y="3525418"/>
            <a:ext cx="2574925" cy="2574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1" name="Google Shape;171;p191"/>
          <p:cNvSpPr/>
          <p:nvPr>
            <p:ph idx="4" type="pic"/>
          </p:nvPr>
        </p:nvSpPr>
        <p:spPr>
          <a:xfrm>
            <a:off x="14994089" y="3525418"/>
            <a:ext cx="2574925" cy="2574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2" name="Google Shape;172;p191"/>
          <p:cNvSpPr/>
          <p:nvPr>
            <p:ph idx="5" type="pic"/>
          </p:nvPr>
        </p:nvSpPr>
        <p:spPr>
          <a:xfrm>
            <a:off x="6815289" y="7614818"/>
            <a:ext cx="2574925" cy="2574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3" name="Google Shape;173;p191"/>
          <p:cNvSpPr/>
          <p:nvPr>
            <p:ph idx="6" type="pic"/>
          </p:nvPr>
        </p:nvSpPr>
        <p:spPr>
          <a:xfrm>
            <a:off x="10904689" y="7613230"/>
            <a:ext cx="2574925" cy="2574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4" name="Google Shape;174;p191"/>
          <p:cNvSpPr/>
          <p:nvPr>
            <p:ph idx="7" type="pic"/>
          </p:nvPr>
        </p:nvSpPr>
        <p:spPr>
          <a:xfrm>
            <a:off x="14994089" y="7614818"/>
            <a:ext cx="2574925" cy="2573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1_Performance slide">
  <p:cSld name="01_Performanc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4"/>
          <p:cNvSpPr/>
          <p:nvPr>
            <p:ph idx="2" type="pic"/>
          </p:nvPr>
        </p:nvSpPr>
        <p:spPr>
          <a:xfrm>
            <a:off x="12150725" y="4031754"/>
            <a:ext cx="9139238" cy="5651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_Devices #1">
  <p:cSld name="13_Devices #1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2"/>
          <p:cNvSpPr/>
          <p:nvPr/>
        </p:nvSpPr>
        <p:spPr>
          <a:xfrm>
            <a:off x="5241165" y="1377969"/>
            <a:ext cx="5377777" cy="11026914"/>
          </a:xfrm>
          <a:custGeom>
            <a:rect b="b" l="l" r="r" t="t"/>
            <a:pathLst>
              <a:path extrusionOk="0" h="11026914" w="5377776">
                <a:moveTo>
                  <a:pt x="816863" y="11026914"/>
                </a:moveTo>
                <a:cubicBezTo>
                  <a:pt x="366445" y="11026914"/>
                  <a:pt x="0" y="10660468"/>
                  <a:pt x="0" y="10210050"/>
                </a:cubicBezTo>
                <a:lnTo>
                  <a:pt x="0" y="816863"/>
                </a:lnTo>
                <a:cubicBezTo>
                  <a:pt x="0" y="366445"/>
                  <a:pt x="366445" y="0"/>
                  <a:pt x="816863" y="0"/>
                </a:cubicBezTo>
                <a:lnTo>
                  <a:pt x="4560912" y="0"/>
                </a:lnTo>
                <a:cubicBezTo>
                  <a:pt x="5011331" y="0"/>
                  <a:pt x="5377776" y="366445"/>
                  <a:pt x="5377776" y="816863"/>
                </a:cubicBezTo>
                <a:lnTo>
                  <a:pt x="5377776" y="10210050"/>
                </a:lnTo>
                <a:cubicBezTo>
                  <a:pt x="5377776" y="10660468"/>
                  <a:pt x="5011331" y="11026914"/>
                  <a:pt x="4560912" y="11026914"/>
                </a:cubicBezTo>
                <a:close/>
              </a:path>
            </a:pathLst>
          </a:custGeom>
          <a:solidFill>
            <a:srgbClr val="282E35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192"/>
          <p:cNvSpPr/>
          <p:nvPr>
            <p:ph idx="2" type="pic"/>
          </p:nvPr>
        </p:nvSpPr>
        <p:spPr>
          <a:xfrm>
            <a:off x="5462713" y="1599510"/>
            <a:ext cx="4934686" cy="10583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grpSp>
        <p:nvGrpSpPr>
          <p:cNvPr id="178" name="Google Shape;178;p192"/>
          <p:cNvGrpSpPr/>
          <p:nvPr/>
        </p:nvGrpSpPr>
        <p:grpSpPr>
          <a:xfrm>
            <a:off x="5157914" y="3581562"/>
            <a:ext cx="5544275" cy="1920061"/>
            <a:chOff x="5157914" y="3581562"/>
            <a:chExt cx="5544275" cy="1920061"/>
          </a:xfrm>
        </p:grpSpPr>
        <p:sp>
          <p:nvSpPr>
            <p:cNvPr id="179" name="Google Shape;179;p192"/>
            <p:cNvSpPr/>
            <p:nvPr/>
          </p:nvSpPr>
          <p:spPr>
            <a:xfrm>
              <a:off x="10618941" y="3888035"/>
              <a:ext cx="83248" cy="1284960"/>
            </a:xfrm>
            <a:custGeom>
              <a:rect b="b" l="l" r="r" t="t"/>
              <a:pathLst>
                <a:path extrusionOk="0" h="1284960" w="83248">
                  <a:moveTo>
                    <a:pt x="39217" y="1284960"/>
                  </a:moveTo>
                  <a:lnTo>
                    <a:pt x="0" y="1284960"/>
                  </a:lnTo>
                  <a:lnTo>
                    <a:pt x="0" y="0"/>
                  </a:lnTo>
                  <a:lnTo>
                    <a:pt x="39217" y="0"/>
                  </a:lnTo>
                  <a:cubicBezTo>
                    <a:pt x="63538" y="0"/>
                    <a:pt x="83248" y="19710"/>
                    <a:pt x="83248" y="44030"/>
                  </a:cubicBezTo>
                  <a:lnTo>
                    <a:pt x="83248" y="1240929"/>
                  </a:lnTo>
                  <a:cubicBezTo>
                    <a:pt x="83248" y="1265250"/>
                    <a:pt x="63538" y="1284960"/>
                    <a:pt x="39217" y="1284960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0" name="Google Shape;180;p192"/>
            <p:cNvSpPr/>
            <p:nvPr/>
          </p:nvSpPr>
          <p:spPr>
            <a:xfrm>
              <a:off x="5157914" y="4644983"/>
              <a:ext cx="83249" cy="856640"/>
            </a:xfrm>
            <a:custGeom>
              <a:rect b="b" l="l" r="r" t="t"/>
              <a:pathLst>
                <a:path extrusionOk="0" h="856640" w="83248">
                  <a:moveTo>
                    <a:pt x="44030" y="856640"/>
                  </a:moveTo>
                  <a:lnTo>
                    <a:pt x="83248" y="856640"/>
                  </a:lnTo>
                  <a:lnTo>
                    <a:pt x="83248" y="0"/>
                  </a:lnTo>
                  <a:lnTo>
                    <a:pt x="44030" y="0"/>
                  </a:lnTo>
                  <a:cubicBezTo>
                    <a:pt x="19710" y="0"/>
                    <a:pt x="0" y="19710"/>
                    <a:pt x="0" y="44018"/>
                  </a:cubicBezTo>
                  <a:lnTo>
                    <a:pt x="0" y="812609"/>
                  </a:lnTo>
                  <a:cubicBezTo>
                    <a:pt x="0" y="836929"/>
                    <a:pt x="19710" y="856640"/>
                    <a:pt x="44030" y="856640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1" name="Google Shape;181;p192"/>
            <p:cNvSpPr/>
            <p:nvPr/>
          </p:nvSpPr>
          <p:spPr>
            <a:xfrm>
              <a:off x="5157914" y="3581562"/>
              <a:ext cx="83249" cy="856640"/>
            </a:xfrm>
            <a:custGeom>
              <a:rect b="b" l="l" r="r" t="t"/>
              <a:pathLst>
                <a:path extrusionOk="0" h="856640" w="83248">
                  <a:moveTo>
                    <a:pt x="44030" y="856640"/>
                  </a:moveTo>
                  <a:lnTo>
                    <a:pt x="83248" y="856640"/>
                  </a:lnTo>
                  <a:lnTo>
                    <a:pt x="83248" y="0"/>
                  </a:lnTo>
                  <a:lnTo>
                    <a:pt x="44030" y="0"/>
                  </a:lnTo>
                  <a:cubicBezTo>
                    <a:pt x="19710" y="0"/>
                    <a:pt x="0" y="19710"/>
                    <a:pt x="0" y="44018"/>
                  </a:cubicBezTo>
                  <a:lnTo>
                    <a:pt x="0" y="812609"/>
                  </a:lnTo>
                  <a:cubicBezTo>
                    <a:pt x="0" y="836929"/>
                    <a:pt x="19710" y="856640"/>
                    <a:pt x="44030" y="856640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7_Devices #5">
  <p:cSld name="17_Devices #5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193"/>
          <p:cNvGrpSpPr/>
          <p:nvPr/>
        </p:nvGrpSpPr>
        <p:grpSpPr>
          <a:xfrm>
            <a:off x="1910833" y="3776117"/>
            <a:ext cx="12631928" cy="6740919"/>
            <a:chOff x="1910833" y="3776117"/>
            <a:chExt cx="12631928" cy="6740919"/>
          </a:xfrm>
        </p:grpSpPr>
        <p:sp>
          <p:nvSpPr>
            <p:cNvPr id="184" name="Google Shape;184;p193"/>
            <p:cNvSpPr/>
            <p:nvPr/>
          </p:nvSpPr>
          <p:spPr>
            <a:xfrm>
              <a:off x="3091929" y="3776117"/>
              <a:ext cx="10269728" cy="6502400"/>
            </a:xfrm>
            <a:custGeom>
              <a:rect b="b" l="l" r="r" t="t"/>
              <a:pathLst>
                <a:path extrusionOk="0" h="6502400" w="10269728">
                  <a:moveTo>
                    <a:pt x="10269728" y="6502400"/>
                  </a:moveTo>
                  <a:lnTo>
                    <a:pt x="10269728" y="341274"/>
                  </a:lnTo>
                  <a:cubicBezTo>
                    <a:pt x="10269728" y="152793"/>
                    <a:pt x="10116934" y="0"/>
                    <a:pt x="9928453" y="0"/>
                  </a:cubicBezTo>
                  <a:lnTo>
                    <a:pt x="341274" y="0"/>
                  </a:lnTo>
                  <a:cubicBezTo>
                    <a:pt x="152793" y="0"/>
                    <a:pt x="0" y="152793"/>
                    <a:pt x="0" y="341274"/>
                  </a:cubicBezTo>
                  <a:lnTo>
                    <a:pt x="0" y="6502400"/>
                  </a:ln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5" name="Google Shape;185;p193"/>
            <p:cNvSpPr/>
            <p:nvPr/>
          </p:nvSpPr>
          <p:spPr>
            <a:xfrm>
              <a:off x="1910833" y="10176917"/>
              <a:ext cx="12631928" cy="340119"/>
            </a:xfrm>
            <a:custGeom>
              <a:rect b="b" l="l" r="r" t="t"/>
              <a:pathLst>
                <a:path extrusionOk="0" h="340118" w="12631928">
                  <a:moveTo>
                    <a:pt x="12587858" y="0"/>
                  </a:moveTo>
                  <a:lnTo>
                    <a:pt x="7691628" y="0"/>
                  </a:lnTo>
                  <a:lnTo>
                    <a:pt x="7691628" y="69189"/>
                  </a:lnTo>
                  <a:lnTo>
                    <a:pt x="4940300" y="69189"/>
                  </a:lnTo>
                  <a:lnTo>
                    <a:pt x="4940300" y="0"/>
                  </a:lnTo>
                  <a:lnTo>
                    <a:pt x="44068" y="0"/>
                  </a:lnTo>
                  <a:cubicBezTo>
                    <a:pt x="19735" y="0"/>
                    <a:pt x="0" y="19735"/>
                    <a:pt x="0" y="44069"/>
                  </a:cubicBezTo>
                  <a:cubicBezTo>
                    <a:pt x="0" y="77127"/>
                    <a:pt x="24218" y="105181"/>
                    <a:pt x="56921" y="110007"/>
                  </a:cubicBezTo>
                  <a:lnTo>
                    <a:pt x="936116" y="317055"/>
                  </a:lnTo>
                  <a:cubicBezTo>
                    <a:pt x="1040028" y="332409"/>
                    <a:pt x="1144930" y="340118"/>
                    <a:pt x="1249984" y="340118"/>
                  </a:cubicBezTo>
                  <a:lnTo>
                    <a:pt x="6315963" y="340118"/>
                  </a:lnTo>
                  <a:lnTo>
                    <a:pt x="11381943" y="340118"/>
                  </a:lnTo>
                  <a:cubicBezTo>
                    <a:pt x="11486984" y="340118"/>
                    <a:pt x="11591899" y="332409"/>
                    <a:pt x="11695811" y="317055"/>
                  </a:cubicBezTo>
                  <a:lnTo>
                    <a:pt x="12575006" y="110007"/>
                  </a:lnTo>
                  <a:cubicBezTo>
                    <a:pt x="12607709" y="105181"/>
                    <a:pt x="12631928" y="77127"/>
                    <a:pt x="12631928" y="44069"/>
                  </a:cubicBezTo>
                  <a:cubicBezTo>
                    <a:pt x="12631928" y="19735"/>
                    <a:pt x="12612192" y="0"/>
                    <a:pt x="12587858" y="0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86" name="Google Shape;186;p193"/>
          <p:cNvSpPr/>
          <p:nvPr>
            <p:ph idx="2" type="pic"/>
          </p:nvPr>
        </p:nvSpPr>
        <p:spPr>
          <a:xfrm>
            <a:off x="3472940" y="4183976"/>
            <a:ext cx="9507715" cy="6062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6_Placeholder #9">
  <p:cSld name="26_Placeholder #9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4"/>
          <p:cNvSpPr/>
          <p:nvPr>
            <p:ph idx="2" type="pic"/>
          </p:nvPr>
        </p:nvSpPr>
        <p:spPr>
          <a:xfrm>
            <a:off x="6618514" y="796925"/>
            <a:ext cx="17112343" cy="12919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7_Placeholder #10">
  <p:cSld name="27_Placeholder #10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5"/>
          <p:cNvSpPr/>
          <p:nvPr>
            <p:ph idx="2" type="pic"/>
          </p:nvPr>
        </p:nvSpPr>
        <p:spPr>
          <a:xfrm>
            <a:off x="0" y="657225"/>
            <a:ext cx="12801600" cy="12401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8_Contacts">
  <p:cSld name="28_Contacts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6"/>
          <p:cNvSpPr/>
          <p:nvPr>
            <p:ph idx="2" type="pic"/>
          </p:nvPr>
        </p:nvSpPr>
        <p:spPr>
          <a:xfrm>
            <a:off x="0" y="1543050"/>
            <a:ext cx="24364949" cy="6200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9_Break section">
  <p:cSld name="29_Break section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7"/>
          <p:cNvSpPr/>
          <p:nvPr>
            <p:ph idx="2" type="pic"/>
          </p:nvPr>
        </p:nvSpPr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0_Map">
  <p:cSld name="30_Map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8"/>
          <p:cNvSpPr/>
          <p:nvPr>
            <p:ph idx="2" type="pic"/>
          </p:nvPr>
        </p:nvSpPr>
        <p:spPr>
          <a:xfrm>
            <a:off x="0" y="1725613"/>
            <a:ext cx="24384001" cy="1199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1­­_Personal page #1">
  <p:cSld name="31­­_Personal page #1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9"/>
          <p:cNvSpPr/>
          <p:nvPr>
            <p:ph idx="2" type="pic"/>
          </p:nvPr>
        </p:nvSpPr>
        <p:spPr>
          <a:xfrm>
            <a:off x="4956175" y="2139950"/>
            <a:ext cx="7875588" cy="11576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2_Personal page #2">
  <p:cSld name="32_Personal page #2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0"/>
          <p:cNvSpPr/>
          <p:nvPr>
            <p:ph idx="2" type="pic"/>
          </p:nvPr>
        </p:nvSpPr>
        <p:spPr>
          <a:xfrm>
            <a:off x="14328775" y="2139950"/>
            <a:ext cx="8529638" cy="11576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4_Personal page #4">
  <p:cSld name="34_Personal page #4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1"/>
          <p:cNvSpPr/>
          <p:nvPr>
            <p:ph idx="2" type="pic"/>
          </p:nvPr>
        </p:nvSpPr>
        <p:spPr>
          <a:xfrm>
            <a:off x="8205788" y="2895600"/>
            <a:ext cx="7972425" cy="10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2_Meet the team #1" showMasterSp="0">
  <p:cSld name="02_Meet the team #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75"/>
          <p:cNvSpPr/>
          <p:nvPr>
            <p:ph idx="2" type="pic"/>
          </p:nvPr>
        </p:nvSpPr>
        <p:spPr>
          <a:xfrm>
            <a:off x="2121358" y="4054307"/>
            <a:ext cx="4235552" cy="42355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222342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" name="Google Shape;15;p175"/>
          <p:cNvSpPr/>
          <p:nvPr>
            <p:ph idx="3" type="pic"/>
          </p:nvPr>
        </p:nvSpPr>
        <p:spPr>
          <a:xfrm>
            <a:off x="7423249" y="5089850"/>
            <a:ext cx="4235538" cy="42355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222342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" name="Google Shape;16;p175"/>
          <p:cNvSpPr/>
          <p:nvPr>
            <p:ph idx="4" type="pic"/>
          </p:nvPr>
        </p:nvSpPr>
        <p:spPr>
          <a:xfrm>
            <a:off x="12725140" y="4054308"/>
            <a:ext cx="4235539" cy="42355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222342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175"/>
          <p:cNvSpPr/>
          <p:nvPr>
            <p:ph idx="5" type="pic"/>
          </p:nvPr>
        </p:nvSpPr>
        <p:spPr>
          <a:xfrm>
            <a:off x="18027016" y="5089850"/>
            <a:ext cx="4235552" cy="42355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222342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5_Organization chart">
  <p:cSld name="35_Organization char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2"/>
          <p:cNvSpPr/>
          <p:nvPr>
            <p:ph idx="2" type="pic"/>
          </p:nvPr>
        </p:nvSpPr>
        <p:spPr>
          <a:xfrm>
            <a:off x="3629704" y="5771705"/>
            <a:ext cx="3145038" cy="3145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3_Meet the team #2">
  <p:cSld name="03_Meet the team #2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3"/>
          <p:cNvSpPr/>
          <p:nvPr>
            <p:ph idx="2" type="pic"/>
          </p:nvPr>
        </p:nvSpPr>
        <p:spPr>
          <a:xfrm>
            <a:off x="2855913" y="4053766"/>
            <a:ext cx="5608637" cy="560863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7" name="Google Shape;207;p203"/>
          <p:cNvSpPr/>
          <p:nvPr>
            <p:ph idx="3" type="pic"/>
          </p:nvPr>
        </p:nvSpPr>
        <p:spPr>
          <a:xfrm>
            <a:off x="9388475" y="4053766"/>
            <a:ext cx="5607050" cy="560863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8" name="Google Shape;208;p203"/>
          <p:cNvSpPr/>
          <p:nvPr>
            <p:ph idx="4" type="pic"/>
          </p:nvPr>
        </p:nvSpPr>
        <p:spPr>
          <a:xfrm>
            <a:off x="15979775" y="4052178"/>
            <a:ext cx="5607050" cy="560863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5_Meet the team #4">
  <p:cSld name="05_Meet the team #4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4"/>
          <p:cNvSpPr/>
          <p:nvPr>
            <p:ph idx="2" type="pic"/>
          </p:nvPr>
        </p:nvSpPr>
        <p:spPr>
          <a:xfrm>
            <a:off x="2173288" y="4051477"/>
            <a:ext cx="5607050" cy="561022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4B4D64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1" name="Google Shape;211;p204"/>
          <p:cNvSpPr/>
          <p:nvPr>
            <p:ph idx="3" type="pic"/>
          </p:nvPr>
        </p:nvSpPr>
        <p:spPr>
          <a:xfrm>
            <a:off x="11801475" y="4051477"/>
            <a:ext cx="5607050" cy="56070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4B4D64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2" name="Google Shape;212;p204"/>
          <p:cNvSpPr/>
          <p:nvPr>
            <p:ph idx="4" type="pic"/>
          </p:nvPr>
        </p:nvSpPr>
        <p:spPr>
          <a:xfrm>
            <a:off x="6985000" y="3414889"/>
            <a:ext cx="5610225" cy="56086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4B4D64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3" name="Google Shape;213;p204"/>
          <p:cNvSpPr/>
          <p:nvPr>
            <p:ph idx="5" type="pic"/>
          </p:nvPr>
        </p:nvSpPr>
        <p:spPr>
          <a:xfrm>
            <a:off x="16614775" y="3413302"/>
            <a:ext cx="5595938" cy="5613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4B4D64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7_Our projects #2">
  <p:cSld name="07_Our projects #2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5"/>
          <p:cNvSpPr/>
          <p:nvPr>
            <p:ph idx="2" type="pic"/>
          </p:nvPr>
        </p:nvSpPr>
        <p:spPr>
          <a:xfrm>
            <a:off x="7053263" y="2668588"/>
            <a:ext cx="5138737" cy="782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6" name="Google Shape;216;p205"/>
          <p:cNvSpPr/>
          <p:nvPr>
            <p:ph idx="3" type="pic"/>
          </p:nvPr>
        </p:nvSpPr>
        <p:spPr>
          <a:xfrm>
            <a:off x="13149263" y="2292350"/>
            <a:ext cx="5138737" cy="6562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7" name="Google Shape;217;p205"/>
          <p:cNvSpPr/>
          <p:nvPr>
            <p:ph idx="4" type="pic"/>
          </p:nvPr>
        </p:nvSpPr>
        <p:spPr>
          <a:xfrm>
            <a:off x="19245263" y="2668588"/>
            <a:ext cx="5138737" cy="782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8_Our projects #2">
  <p:cSld name="08_Our projects #2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6"/>
          <p:cNvSpPr/>
          <p:nvPr>
            <p:ph idx="2" type="pic"/>
          </p:nvPr>
        </p:nvSpPr>
        <p:spPr>
          <a:xfrm>
            <a:off x="0" y="2051050"/>
            <a:ext cx="7085013" cy="10039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0" name="Google Shape;220;p206"/>
          <p:cNvSpPr/>
          <p:nvPr>
            <p:ph idx="3" type="pic"/>
          </p:nvPr>
        </p:nvSpPr>
        <p:spPr>
          <a:xfrm>
            <a:off x="7600950" y="2051050"/>
            <a:ext cx="7875588" cy="4760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1" name="Google Shape;221;p206"/>
          <p:cNvSpPr/>
          <p:nvPr>
            <p:ph idx="4" type="pic"/>
          </p:nvPr>
        </p:nvSpPr>
        <p:spPr>
          <a:xfrm>
            <a:off x="15992475" y="2051050"/>
            <a:ext cx="7875588" cy="4760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2" name="Google Shape;222;p206"/>
          <p:cNvSpPr/>
          <p:nvPr>
            <p:ph idx="5" type="pic"/>
          </p:nvPr>
        </p:nvSpPr>
        <p:spPr>
          <a:xfrm>
            <a:off x="7600950" y="7327900"/>
            <a:ext cx="7875588" cy="47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3" name="Google Shape;223;p206"/>
          <p:cNvSpPr/>
          <p:nvPr>
            <p:ph idx="6" type="pic"/>
          </p:nvPr>
        </p:nvSpPr>
        <p:spPr>
          <a:xfrm>
            <a:off x="15992475" y="7327900"/>
            <a:ext cx="7875588" cy="47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9_Reviews #1">
  <p:cSld name="09_Reviews #1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7"/>
          <p:cNvSpPr/>
          <p:nvPr>
            <p:ph idx="2" type="pic"/>
          </p:nvPr>
        </p:nvSpPr>
        <p:spPr>
          <a:xfrm>
            <a:off x="2184017" y="5260564"/>
            <a:ext cx="2626754" cy="26267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6" name="Google Shape;226;p207"/>
          <p:cNvSpPr/>
          <p:nvPr>
            <p:ph idx="3" type="pic"/>
          </p:nvPr>
        </p:nvSpPr>
        <p:spPr>
          <a:xfrm>
            <a:off x="5224142" y="8204316"/>
            <a:ext cx="3155353" cy="3155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7" name="Google Shape;227;p207"/>
          <p:cNvSpPr/>
          <p:nvPr>
            <p:ph idx="4" type="pic"/>
          </p:nvPr>
        </p:nvSpPr>
        <p:spPr>
          <a:xfrm>
            <a:off x="9890909" y="2255892"/>
            <a:ext cx="4602099" cy="4602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8" name="Google Shape;228;p207"/>
          <p:cNvSpPr/>
          <p:nvPr>
            <p:ph idx="5" type="pic"/>
          </p:nvPr>
        </p:nvSpPr>
        <p:spPr>
          <a:xfrm>
            <a:off x="16004428" y="8204316"/>
            <a:ext cx="3155352" cy="3155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9" name="Google Shape;229;p207"/>
          <p:cNvSpPr/>
          <p:nvPr>
            <p:ph idx="6" type="pic"/>
          </p:nvPr>
        </p:nvSpPr>
        <p:spPr>
          <a:xfrm>
            <a:off x="19573148" y="5260564"/>
            <a:ext cx="2626756" cy="2626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6_Our projects #1">
  <p:cSld name="06_Our projects #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76"/>
          <p:cNvSpPr/>
          <p:nvPr>
            <p:ph idx="2" type="pic"/>
          </p:nvPr>
        </p:nvSpPr>
        <p:spPr>
          <a:xfrm>
            <a:off x="631458" y="13716000"/>
            <a:ext cx="5866269" cy="8337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" name="Google Shape;20;p176"/>
          <p:cNvSpPr/>
          <p:nvPr>
            <p:ph idx="3" type="pic"/>
          </p:nvPr>
        </p:nvSpPr>
        <p:spPr>
          <a:xfrm>
            <a:off x="7129218" y="15119014"/>
            <a:ext cx="5866270" cy="4853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" name="Google Shape;21;p176"/>
          <p:cNvSpPr/>
          <p:nvPr>
            <p:ph idx="4" type="pic"/>
          </p:nvPr>
        </p:nvSpPr>
        <p:spPr>
          <a:xfrm>
            <a:off x="7129220" y="6116764"/>
            <a:ext cx="5866269" cy="8342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2" name="Google Shape;22;p176"/>
          <p:cNvSpPr/>
          <p:nvPr>
            <p:ph idx="5" type="pic"/>
          </p:nvPr>
        </p:nvSpPr>
        <p:spPr>
          <a:xfrm>
            <a:off x="631457" y="8230722"/>
            <a:ext cx="5866270" cy="4853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" name="Google Shape;23;p176"/>
          <p:cNvSpPr/>
          <p:nvPr>
            <p:ph idx="6" type="pic"/>
          </p:nvPr>
        </p:nvSpPr>
        <p:spPr>
          <a:xfrm>
            <a:off x="631458" y="-738187"/>
            <a:ext cx="5866269" cy="83374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" name="Google Shape;24;p176"/>
          <p:cNvSpPr/>
          <p:nvPr>
            <p:ph idx="7" type="pic"/>
          </p:nvPr>
        </p:nvSpPr>
        <p:spPr>
          <a:xfrm>
            <a:off x="7129218" y="631489"/>
            <a:ext cx="5866270" cy="4853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" name="Google Shape;25;p176"/>
          <p:cNvSpPr/>
          <p:nvPr>
            <p:ph idx="8" type="pic"/>
          </p:nvPr>
        </p:nvSpPr>
        <p:spPr>
          <a:xfrm>
            <a:off x="631457" y="-6228228"/>
            <a:ext cx="5866270" cy="4853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" name="Google Shape;26;p176"/>
          <p:cNvSpPr/>
          <p:nvPr>
            <p:ph idx="9" type="pic"/>
          </p:nvPr>
        </p:nvSpPr>
        <p:spPr>
          <a:xfrm>
            <a:off x="7129220" y="-8342696"/>
            <a:ext cx="5866269" cy="8342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Review #3">
  <p:cSld name="11_Review #3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7"/>
          <p:cNvSpPr/>
          <p:nvPr>
            <p:ph idx="2" type="pic"/>
          </p:nvPr>
        </p:nvSpPr>
        <p:spPr>
          <a:xfrm>
            <a:off x="-231276" y="5669996"/>
            <a:ext cx="2039112" cy="203911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" name="Google Shape;29;p177"/>
          <p:cNvSpPr/>
          <p:nvPr>
            <p:ph idx="3" type="pic"/>
          </p:nvPr>
        </p:nvSpPr>
        <p:spPr>
          <a:xfrm>
            <a:off x="2462263" y="2952284"/>
            <a:ext cx="3773030" cy="377303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" name="Google Shape;30;p177"/>
          <p:cNvSpPr/>
          <p:nvPr>
            <p:ph idx="4" type="pic"/>
          </p:nvPr>
        </p:nvSpPr>
        <p:spPr>
          <a:xfrm>
            <a:off x="4207075" y="8237668"/>
            <a:ext cx="2172716" cy="217271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" name="Google Shape;31;p177"/>
          <p:cNvSpPr/>
          <p:nvPr>
            <p:ph idx="5" type="pic"/>
          </p:nvPr>
        </p:nvSpPr>
        <p:spPr>
          <a:xfrm>
            <a:off x="6239521" y="5310977"/>
            <a:ext cx="2806522" cy="280652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" name="Google Shape;32;p177"/>
          <p:cNvSpPr/>
          <p:nvPr>
            <p:ph idx="6" type="pic"/>
          </p:nvPr>
        </p:nvSpPr>
        <p:spPr>
          <a:xfrm>
            <a:off x="8408490" y="2052162"/>
            <a:ext cx="2806535" cy="280652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" name="Google Shape;33;p177"/>
          <p:cNvSpPr/>
          <p:nvPr>
            <p:ph idx="7" type="pic"/>
          </p:nvPr>
        </p:nvSpPr>
        <p:spPr>
          <a:xfrm>
            <a:off x="10278545" y="4602402"/>
            <a:ext cx="4174287" cy="4174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222342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" name="Google Shape;34;p177"/>
          <p:cNvSpPr/>
          <p:nvPr>
            <p:ph idx="8" type="pic"/>
          </p:nvPr>
        </p:nvSpPr>
        <p:spPr>
          <a:xfrm>
            <a:off x="14284823" y="2702857"/>
            <a:ext cx="2039112" cy="203911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2980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_Devices #2">
  <p:cSld name="14_Devices #2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178"/>
          <p:cNvGrpSpPr/>
          <p:nvPr/>
        </p:nvGrpSpPr>
        <p:grpSpPr>
          <a:xfrm>
            <a:off x="7349190" y="4665868"/>
            <a:ext cx="9697205" cy="371957"/>
            <a:chOff x="7349190" y="4665868"/>
            <a:chExt cx="9697205" cy="371957"/>
          </a:xfrm>
        </p:grpSpPr>
        <p:sp>
          <p:nvSpPr>
            <p:cNvPr id="37" name="Google Shape;37;p178"/>
            <p:cNvSpPr/>
            <p:nvPr/>
          </p:nvSpPr>
          <p:spPr>
            <a:xfrm>
              <a:off x="16674438" y="4665868"/>
              <a:ext cx="371957" cy="371957"/>
            </a:xfrm>
            <a:custGeom>
              <a:rect b="b" l="l" r="r" t="t"/>
              <a:pathLst>
                <a:path extrusionOk="0" h="371957" w="371957">
                  <a:moveTo>
                    <a:pt x="0" y="185978"/>
                  </a:moveTo>
                  <a:cubicBezTo>
                    <a:pt x="0" y="83273"/>
                    <a:pt x="83261" y="0"/>
                    <a:pt x="185978" y="0"/>
                  </a:cubicBezTo>
                  <a:cubicBezTo>
                    <a:pt x="288683" y="0"/>
                    <a:pt x="371957" y="83273"/>
                    <a:pt x="371957" y="185978"/>
                  </a:cubicBezTo>
                  <a:cubicBezTo>
                    <a:pt x="371957" y="288696"/>
                    <a:pt x="288683" y="371957"/>
                    <a:pt x="185978" y="371957"/>
                  </a:cubicBezTo>
                  <a:cubicBezTo>
                    <a:pt x="83261" y="371957"/>
                    <a:pt x="0" y="288696"/>
                    <a:pt x="0" y="185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38" name="Google Shape;38;p178"/>
            <p:cNvCxnSpPr/>
            <p:nvPr/>
          </p:nvCxnSpPr>
          <p:spPr>
            <a:xfrm>
              <a:off x="7349190" y="4851847"/>
              <a:ext cx="9511220" cy="0"/>
            </a:xfrm>
            <a:prstGeom prst="straightConnector1">
              <a:avLst/>
            </a:prstGeom>
            <a:noFill/>
            <a:ln cap="rnd" cmpd="sng" w="1016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9" name="Google Shape;39;p178"/>
          <p:cNvGrpSpPr/>
          <p:nvPr/>
        </p:nvGrpSpPr>
        <p:grpSpPr>
          <a:xfrm>
            <a:off x="7349190" y="6271453"/>
            <a:ext cx="9697205" cy="371957"/>
            <a:chOff x="7349190" y="6271453"/>
            <a:chExt cx="9697205" cy="371957"/>
          </a:xfrm>
        </p:grpSpPr>
        <p:sp>
          <p:nvSpPr>
            <p:cNvPr id="40" name="Google Shape;40;p178"/>
            <p:cNvSpPr/>
            <p:nvPr/>
          </p:nvSpPr>
          <p:spPr>
            <a:xfrm>
              <a:off x="16674438" y="6271453"/>
              <a:ext cx="371957" cy="371957"/>
            </a:xfrm>
            <a:custGeom>
              <a:rect b="b" l="l" r="r" t="t"/>
              <a:pathLst>
                <a:path extrusionOk="0" h="371957" w="371957">
                  <a:moveTo>
                    <a:pt x="0" y="185978"/>
                  </a:moveTo>
                  <a:cubicBezTo>
                    <a:pt x="0" y="83261"/>
                    <a:pt x="83261" y="0"/>
                    <a:pt x="185978" y="0"/>
                  </a:cubicBezTo>
                  <a:cubicBezTo>
                    <a:pt x="288683" y="0"/>
                    <a:pt x="371957" y="83261"/>
                    <a:pt x="371957" y="185978"/>
                  </a:cubicBezTo>
                  <a:cubicBezTo>
                    <a:pt x="371957" y="288696"/>
                    <a:pt x="288683" y="371957"/>
                    <a:pt x="185978" y="371957"/>
                  </a:cubicBezTo>
                  <a:cubicBezTo>
                    <a:pt x="83261" y="371957"/>
                    <a:pt x="0" y="288696"/>
                    <a:pt x="0" y="1859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1" name="Google Shape;41;p178"/>
            <p:cNvCxnSpPr/>
            <p:nvPr/>
          </p:nvCxnSpPr>
          <p:spPr>
            <a:xfrm>
              <a:off x="7349190" y="6457431"/>
              <a:ext cx="9511220" cy="0"/>
            </a:xfrm>
            <a:prstGeom prst="straightConnector1">
              <a:avLst/>
            </a:prstGeom>
            <a:noFill/>
            <a:ln cap="rnd" cmpd="sng" w="1016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2" name="Google Shape;42;p178"/>
          <p:cNvGrpSpPr/>
          <p:nvPr/>
        </p:nvGrpSpPr>
        <p:grpSpPr>
          <a:xfrm>
            <a:off x="7349190" y="7877036"/>
            <a:ext cx="9697205" cy="371958"/>
            <a:chOff x="7349190" y="7877036"/>
            <a:chExt cx="9697205" cy="371958"/>
          </a:xfrm>
        </p:grpSpPr>
        <p:sp>
          <p:nvSpPr>
            <p:cNvPr id="43" name="Google Shape;43;p178"/>
            <p:cNvSpPr/>
            <p:nvPr/>
          </p:nvSpPr>
          <p:spPr>
            <a:xfrm>
              <a:off x="16674438" y="7877036"/>
              <a:ext cx="371957" cy="371958"/>
            </a:xfrm>
            <a:custGeom>
              <a:rect b="b" l="l" r="r" t="t"/>
              <a:pathLst>
                <a:path extrusionOk="0" h="371957" w="371957">
                  <a:moveTo>
                    <a:pt x="0" y="185978"/>
                  </a:moveTo>
                  <a:cubicBezTo>
                    <a:pt x="0" y="83261"/>
                    <a:pt x="83261" y="0"/>
                    <a:pt x="185978" y="0"/>
                  </a:cubicBezTo>
                  <a:cubicBezTo>
                    <a:pt x="288683" y="0"/>
                    <a:pt x="371957" y="83261"/>
                    <a:pt x="371957" y="185978"/>
                  </a:cubicBezTo>
                  <a:cubicBezTo>
                    <a:pt x="371957" y="288696"/>
                    <a:pt x="288683" y="371957"/>
                    <a:pt x="185978" y="371957"/>
                  </a:cubicBezTo>
                  <a:cubicBezTo>
                    <a:pt x="83261" y="371957"/>
                    <a:pt x="0" y="288696"/>
                    <a:pt x="0" y="1859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4" name="Google Shape;44;p178"/>
            <p:cNvCxnSpPr/>
            <p:nvPr/>
          </p:nvCxnSpPr>
          <p:spPr>
            <a:xfrm>
              <a:off x="7349190" y="8063015"/>
              <a:ext cx="9511220" cy="0"/>
            </a:xfrm>
            <a:prstGeom prst="straightConnector1">
              <a:avLst/>
            </a:prstGeom>
            <a:noFill/>
            <a:ln cap="rnd" cmpd="sng" w="1016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5" name="Google Shape;45;p178"/>
          <p:cNvGrpSpPr/>
          <p:nvPr/>
        </p:nvGrpSpPr>
        <p:grpSpPr>
          <a:xfrm>
            <a:off x="7349190" y="9482622"/>
            <a:ext cx="9697205" cy="371958"/>
            <a:chOff x="7349190" y="9482622"/>
            <a:chExt cx="9697205" cy="371958"/>
          </a:xfrm>
        </p:grpSpPr>
        <p:sp>
          <p:nvSpPr>
            <p:cNvPr id="46" name="Google Shape;46;p178"/>
            <p:cNvSpPr/>
            <p:nvPr/>
          </p:nvSpPr>
          <p:spPr>
            <a:xfrm>
              <a:off x="16674438" y="9482622"/>
              <a:ext cx="371957" cy="371958"/>
            </a:xfrm>
            <a:custGeom>
              <a:rect b="b" l="l" r="r" t="t"/>
              <a:pathLst>
                <a:path extrusionOk="0" h="371957" w="371957">
                  <a:moveTo>
                    <a:pt x="0" y="185978"/>
                  </a:moveTo>
                  <a:cubicBezTo>
                    <a:pt x="0" y="83261"/>
                    <a:pt x="83261" y="0"/>
                    <a:pt x="185978" y="0"/>
                  </a:cubicBezTo>
                  <a:cubicBezTo>
                    <a:pt x="288683" y="0"/>
                    <a:pt x="371957" y="83261"/>
                    <a:pt x="371957" y="185978"/>
                  </a:cubicBezTo>
                  <a:cubicBezTo>
                    <a:pt x="371957" y="288683"/>
                    <a:pt x="288683" y="371957"/>
                    <a:pt x="185978" y="371957"/>
                  </a:cubicBezTo>
                  <a:cubicBezTo>
                    <a:pt x="83261" y="371957"/>
                    <a:pt x="0" y="288683"/>
                    <a:pt x="0" y="1859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7" name="Google Shape;47;p178"/>
            <p:cNvCxnSpPr/>
            <p:nvPr/>
          </p:nvCxnSpPr>
          <p:spPr>
            <a:xfrm>
              <a:off x="7349190" y="9668601"/>
              <a:ext cx="9511220" cy="0"/>
            </a:xfrm>
            <a:prstGeom prst="straightConnector1">
              <a:avLst/>
            </a:prstGeom>
            <a:noFill/>
            <a:ln cap="rnd" cmpd="sng" w="1016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8" name="Google Shape;48;p178"/>
          <p:cNvSpPr/>
          <p:nvPr/>
        </p:nvSpPr>
        <p:spPr>
          <a:xfrm>
            <a:off x="0" y="3598606"/>
            <a:ext cx="7295827" cy="69411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9" name="Google Shape;49;p178"/>
          <p:cNvGrpSpPr/>
          <p:nvPr/>
        </p:nvGrpSpPr>
        <p:grpSpPr>
          <a:xfrm>
            <a:off x="8986950" y="3055167"/>
            <a:ext cx="6391295" cy="8767128"/>
            <a:chOff x="8986950" y="3055167"/>
            <a:chExt cx="6391295" cy="8767128"/>
          </a:xfrm>
        </p:grpSpPr>
        <p:sp>
          <p:nvSpPr>
            <p:cNvPr id="50" name="Google Shape;50;p178"/>
            <p:cNvSpPr/>
            <p:nvPr/>
          </p:nvSpPr>
          <p:spPr>
            <a:xfrm>
              <a:off x="8986950" y="3055167"/>
              <a:ext cx="6325121" cy="8767128"/>
            </a:xfrm>
            <a:custGeom>
              <a:rect b="b" l="l" r="r" t="t"/>
              <a:pathLst>
                <a:path extrusionOk="0" h="8767127" w="6325120">
                  <a:moveTo>
                    <a:pt x="441096" y="8767127"/>
                  </a:moveTo>
                  <a:cubicBezTo>
                    <a:pt x="197472" y="8767127"/>
                    <a:pt x="0" y="8569642"/>
                    <a:pt x="0" y="8326018"/>
                  </a:cubicBezTo>
                  <a:lnTo>
                    <a:pt x="0" y="441096"/>
                  </a:lnTo>
                  <a:cubicBezTo>
                    <a:pt x="0" y="197485"/>
                    <a:pt x="197472" y="0"/>
                    <a:pt x="441096" y="0"/>
                  </a:cubicBezTo>
                  <a:lnTo>
                    <a:pt x="5883998" y="0"/>
                  </a:lnTo>
                  <a:cubicBezTo>
                    <a:pt x="6127622" y="0"/>
                    <a:pt x="6325120" y="197485"/>
                    <a:pt x="6325120" y="441109"/>
                  </a:cubicBezTo>
                  <a:lnTo>
                    <a:pt x="6325120" y="8326018"/>
                  </a:lnTo>
                  <a:cubicBezTo>
                    <a:pt x="6325120" y="8569642"/>
                    <a:pt x="6127622" y="8767127"/>
                    <a:pt x="5884011" y="8767127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Google Shape;51;p178"/>
            <p:cNvSpPr/>
            <p:nvPr/>
          </p:nvSpPr>
          <p:spPr>
            <a:xfrm>
              <a:off x="15312066" y="5356793"/>
              <a:ext cx="66179" cy="681089"/>
            </a:xfrm>
            <a:custGeom>
              <a:rect b="b" l="l" r="r" t="t"/>
              <a:pathLst>
                <a:path extrusionOk="0" h="681088" w="66179">
                  <a:moveTo>
                    <a:pt x="31178" y="681088"/>
                  </a:moveTo>
                  <a:lnTo>
                    <a:pt x="0" y="681088"/>
                  </a:lnTo>
                  <a:lnTo>
                    <a:pt x="0" y="0"/>
                  </a:lnTo>
                  <a:lnTo>
                    <a:pt x="31178" y="0"/>
                  </a:lnTo>
                  <a:cubicBezTo>
                    <a:pt x="50495" y="0"/>
                    <a:pt x="66179" y="15671"/>
                    <a:pt x="66179" y="35001"/>
                  </a:cubicBezTo>
                  <a:lnTo>
                    <a:pt x="66179" y="646087"/>
                  </a:lnTo>
                  <a:cubicBezTo>
                    <a:pt x="66179" y="665416"/>
                    <a:pt x="50495" y="681088"/>
                    <a:pt x="31178" y="681088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Google Shape;52;p178"/>
            <p:cNvSpPr/>
            <p:nvPr/>
          </p:nvSpPr>
          <p:spPr>
            <a:xfrm>
              <a:off x="15312066" y="4511305"/>
              <a:ext cx="66179" cy="681088"/>
            </a:xfrm>
            <a:custGeom>
              <a:rect b="b" l="l" r="r" t="t"/>
              <a:pathLst>
                <a:path extrusionOk="0" h="681088" w="66179">
                  <a:moveTo>
                    <a:pt x="31178" y="681088"/>
                  </a:moveTo>
                  <a:lnTo>
                    <a:pt x="0" y="681088"/>
                  </a:lnTo>
                  <a:lnTo>
                    <a:pt x="0" y="0"/>
                  </a:lnTo>
                  <a:lnTo>
                    <a:pt x="31178" y="0"/>
                  </a:lnTo>
                  <a:cubicBezTo>
                    <a:pt x="50495" y="0"/>
                    <a:pt x="66179" y="15671"/>
                    <a:pt x="66179" y="35001"/>
                  </a:cubicBezTo>
                  <a:lnTo>
                    <a:pt x="66179" y="646087"/>
                  </a:lnTo>
                  <a:cubicBezTo>
                    <a:pt x="66179" y="665416"/>
                    <a:pt x="50495" y="681088"/>
                    <a:pt x="31178" y="681088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3" name="Google Shape;53;p178"/>
          <p:cNvSpPr/>
          <p:nvPr>
            <p:ph idx="2" type="pic"/>
          </p:nvPr>
        </p:nvSpPr>
        <p:spPr>
          <a:xfrm>
            <a:off x="9253431" y="3358602"/>
            <a:ext cx="5792127" cy="81602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grpSp>
        <p:nvGrpSpPr>
          <p:cNvPr id="54" name="Google Shape;54;p178"/>
          <p:cNvGrpSpPr/>
          <p:nvPr/>
        </p:nvGrpSpPr>
        <p:grpSpPr>
          <a:xfrm>
            <a:off x="3260969" y="2998973"/>
            <a:ext cx="4436320" cy="8823321"/>
            <a:chOff x="3260969" y="2998973"/>
            <a:chExt cx="4436320" cy="8823321"/>
          </a:xfrm>
        </p:grpSpPr>
        <p:sp>
          <p:nvSpPr>
            <p:cNvPr id="55" name="Google Shape;55;p178"/>
            <p:cNvSpPr/>
            <p:nvPr/>
          </p:nvSpPr>
          <p:spPr>
            <a:xfrm>
              <a:off x="3327583" y="2998973"/>
              <a:ext cx="4303095" cy="8823321"/>
            </a:xfrm>
            <a:custGeom>
              <a:rect b="b" l="l" r="r" t="t"/>
              <a:pathLst>
                <a:path extrusionOk="0" h="11026914" w="5377776">
                  <a:moveTo>
                    <a:pt x="816863" y="11026914"/>
                  </a:moveTo>
                  <a:cubicBezTo>
                    <a:pt x="366445" y="11026914"/>
                    <a:pt x="0" y="10660468"/>
                    <a:pt x="0" y="10210050"/>
                  </a:cubicBezTo>
                  <a:lnTo>
                    <a:pt x="0" y="816863"/>
                  </a:lnTo>
                  <a:cubicBezTo>
                    <a:pt x="0" y="366445"/>
                    <a:pt x="366445" y="0"/>
                    <a:pt x="816863" y="0"/>
                  </a:cubicBezTo>
                  <a:lnTo>
                    <a:pt x="4560912" y="0"/>
                  </a:lnTo>
                  <a:cubicBezTo>
                    <a:pt x="5011331" y="0"/>
                    <a:pt x="5377776" y="366445"/>
                    <a:pt x="5377776" y="816863"/>
                  </a:cubicBezTo>
                  <a:lnTo>
                    <a:pt x="5377776" y="10210050"/>
                  </a:lnTo>
                  <a:cubicBezTo>
                    <a:pt x="5377776" y="10660468"/>
                    <a:pt x="5011331" y="11026914"/>
                    <a:pt x="4560912" y="11026914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56" name="Google Shape;56;p178"/>
            <p:cNvGrpSpPr/>
            <p:nvPr/>
          </p:nvGrpSpPr>
          <p:grpSpPr>
            <a:xfrm>
              <a:off x="3260969" y="4762205"/>
              <a:ext cx="4436320" cy="1536360"/>
              <a:chOff x="5157914" y="3581562"/>
              <a:chExt cx="5544275" cy="1920061"/>
            </a:xfrm>
          </p:grpSpPr>
          <p:sp>
            <p:nvSpPr>
              <p:cNvPr id="57" name="Google Shape;57;p178"/>
              <p:cNvSpPr/>
              <p:nvPr/>
            </p:nvSpPr>
            <p:spPr>
              <a:xfrm>
                <a:off x="10618941" y="3888035"/>
                <a:ext cx="83248" cy="1284960"/>
              </a:xfrm>
              <a:custGeom>
                <a:rect b="b" l="l" r="r" t="t"/>
                <a:pathLst>
                  <a:path extrusionOk="0" h="1284960" w="83248">
                    <a:moveTo>
                      <a:pt x="39217" y="1284960"/>
                    </a:moveTo>
                    <a:lnTo>
                      <a:pt x="0" y="1284960"/>
                    </a:lnTo>
                    <a:lnTo>
                      <a:pt x="0" y="0"/>
                    </a:lnTo>
                    <a:lnTo>
                      <a:pt x="39217" y="0"/>
                    </a:lnTo>
                    <a:cubicBezTo>
                      <a:pt x="63538" y="0"/>
                      <a:pt x="83248" y="19710"/>
                      <a:pt x="83248" y="44030"/>
                    </a:cubicBezTo>
                    <a:lnTo>
                      <a:pt x="83248" y="1240929"/>
                    </a:lnTo>
                    <a:cubicBezTo>
                      <a:pt x="83248" y="1265250"/>
                      <a:pt x="63538" y="1284960"/>
                      <a:pt x="39217" y="128496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8" name="Google Shape;58;p178"/>
              <p:cNvSpPr/>
              <p:nvPr/>
            </p:nvSpPr>
            <p:spPr>
              <a:xfrm>
                <a:off x="5157914" y="4644983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9" name="Google Shape;59;p178"/>
              <p:cNvSpPr/>
              <p:nvPr/>
            </p:nvSpPr>
            <p:spPr>
              <a:xfrm>
                <a:off x="5157914" y="3581562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60" name="Google Shape;60;p178"/>
          <p:cNvSpPr/>
          <p:nvPr>
            <p:ph idx="3" type="pic"/>
          </p:nvPr>
        </p:nvSpPr>
        <p:spPr>
          <a:xfrm>
            <a:off x="3504858" y="3176243"/>
            <a:ext cx="3948550" cy="8468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6_Device #4">
  <p:cSld name="16_Device #4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179"/>
          <p:cNvGrpSpPr/>
          <p:nvPr/>
        </p:nvGrpSpPr>
        <p:grpSpPr>
          <a:xfrm>
            <a:off x="9598558" y="2089169"/>
            <a:ext cx="5186681" cy="10315701"/>
            <a:chOff x="9598558" y="2089169"/>
            <a:chExt cx="5186681" cy="10315701"/>
          </a:xfrm>
        </p:grpSpPr>
        <p:sp>
          <p:nvSpPr>
            <p:cNvPr id="63" name="Google Shape;63;p179"/>
            <p:cNvSpPr/>
            <p:nvPr/>
          </p:nvSpPr>
          <p:spPr>
            <a:xfrm>
              <a:off x="9676439" y="2089169"/>
              <a:ext cx="5030922" cy="10315701"/>
            </a:xfrm>
            <a:custGeom>
              <a:rect b="b" l="l" r="r" t="t"/>
              <a:pathLst>
                <a:path extrusionOk="0" h="11026914" w="5377776">
                  <a:moveTo>
                    <a:pt x="816863" y="11026914"/>
                  </a:moveTo>
                  <a:cubicBezTo>
                    <a:pt x="366445" y="11026914"/>
                    <a:pt x="0" y="10660468"/>
                    <a:pt x="0" y="10210050"/>
                  </a:cubicBezTo>
                  <a:lnTo>
                    <a:pt x="0" y="816863"/>
                  </a:lnTo>
                  <a:cubicBezTo>
                    <a:pt x="0" y="366445"/>
                    <a:pt x="366445" y="0"/>
                    <a:pt x="816863" y="0"/>
                  </a:cubicBezTo>
                  <a:lnTo>
                    <a:pt x="4560912" y="0"/>
                  </a:lnTo>
                  <a:cubicBezTo>
                    <a:pt x="5011331" y="0"/>
                    <a:pt x="5377776" y="366445"/>
                    <a:pt x="5377776" y="816863"/>
                  </a:cubicBezTo>
                  <a:lnTo>
                    <a:pt x="5377776" y="10210050"/>
                  </a:lnTo>
                  <a:cubicBezTo>
                    <a:pt x="5377776" y="10660468"/>
                    <a:pt x="5011331" y="11026914"/>
                    <a:pt x="4560912" y="11026914"/>
                  </a:cubicBez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64" name="Google Shape;64;p179"/>
            <p:cNvGrpSpPr/>
            <p:nvPr/>
          </p:nvGrpSpPr>
          <p:grpSpPr>
            <a:xfrm>
              <a:off x="9598558" y="4150635"/>
              <a:ext cx="5186681" cy="1796221"/>
              <a:chOff x="5157914" y="3581562"/>
              <a:chExt cx="5544275" cy="1920061"/>
            </a:xfrm>
          </p:grpSpPr>
          <p:sp>
            <p:nvSpPr>
              <p:cNvPr id="65" name="Google Shape;65;p179"/>
              <p:cNvSpPr/>
              <p:nvPr/>
            </p:nvSpPr>
            <p:spPr>
              <a:xfrm>
                <a:off x="10618941" y="3888035"/>
                <a:ext cx="83248" cy="1284960"/>
              </a:xfrm>
              <a:custGeom>
                <a:rect b="b" l="l" r="r" t="t"/>
                <a:pathLst>
                  <a:path extrusionOk="0" h="1284960" w="83248">
                    <a:moveTo>
                      <a:pt x="39217" y="1284960"/>
                    </a:moveTo>
                    <a:lnTo>
                      <a:pt x="0" y="1284960"/>
                    </a:lnTo>
                    <a:lnTo>
                      <a:pt x="0" y="0"/>
                    </a:lnTo>
                    <a:lnTo>
                      <a:pt x="39217" y="0"/>
                    </a:lnTo>
                    <a:cubicBezTo>
                      <a:pt x="63538" y="0"/>
                      <a:pt x="83248" y="19710"/>
                      <a:pt x="83248" y="44030"/>
                    </a:cubicBezTo>
                    <a:lnTo>
                      <a:pt x="83248" y="1240929"/>
                    </a:lnTo>
                    <a:cubicBezTo>
                      <a:pt x="83248" y="1265250"/>
                      <a:pt x="63538" y="1284960"/>
                      <a:pt x="39217" y="128496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6" name="Google Shape;66;p179"/>
              <p:cNvSpPr/>
              <p:nvPr/>
            </p:nvSpPr>
            <p:spPr>
              <a:xfrm>
                <a:off x="5157914" y="4644983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7" name="Google Shape;67;p179"/>
              <p:cNvSpPr/>
              <p:nvPr/>
            </p:nvSpPr>
            <p:spPr>
              <a:xfrm>
                <a:off x="5157914" y="3581562"/>
                <a:ext cx="83249" cy="856640"/>
              </a:xfrm>
              <a:custGeom>
                <a:rect b="b" l="l" r="r" t="t"/>
                <a:pathLst>
                  <a:path extrusionOk="0" h="856640" w="83248">
                    <a:moveTo>
                      <a:pt x="44030" y="856640"/>
                    </a:moveTo>
                    <a:lnTo>
                      <a:pt x="83248" y="856640"/>
                    </a:lnTo>
                    <a:lnTo>
                      <a:pt x="83248" y="0"/>
                    </a:lnTo>
                    <a:lnTo>
                      <a:pt x="44030" y="0"/>
                    </a:lnTo>
                    <a:cubicBezTo>
                      <a:pt x="19710" y="0"/>
                      <a:pt x="0" y="19710"/>
                      <a:pt x="0" y="44018"/>
                    </a:cubicBezTo>
                    <a:lnTo>
                      <a:pt x="0" y="812609"/>
                    </a:lnTo>
                    <a:cubicBezTo>
                      <a:pt x="0" y="836929"/>
                      <a:pt x="19710" y="856640"/>
                      <a:pt x="44030" y="856640"/>
                    </a:cubicBezTo>
                    <a:close/>
                  </a:path>
                </a:pathLst>
              </a:custGeom>
              <a:solidFill>
                <a:srgbClr val="282E3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68" name="Google Shape;68;p179"/>
          <p:cNvSpPr/>
          <p:nvPr>
            <p:ph idx="2" type="pic"/>
          </p:nvPr>
        </p:nvSpPr>
        <p:spPr>
          <a:xfrm>
            <a:off x="9883699" y="2296421"/>
            <a:ext cx="4616409" cy="9901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3_Personal page #3">
  <p:cSld name="33_Personal page #3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0"/>
          <p:cNvSpPr/>
          <p:nvPr>
            <p:ph idx="2" type="pic"/>
          </p:nvPr>
        </p:nvSpPr>
        <p:spPr>
          <a:xfrm>
            <a:off x="1209675" y="2139950"/>
            <a:ext cx="7758113" cy="11576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8_Placeholder #1">
  <p:cSld name="18_Placeholder #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1"/>
          <p:cNvSpPr/>
          <p:nvPr>
            <p:ph idx="2" type="pic"/>
          </p:nvPr>
        </p:nvSpPr>
        <p:spPr>
          <a:xfrm>
            <a:off x="3431285" y="2443342"/>
            <a:ext cx="9434398" cy="9434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36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slow">
    <p:wipe dir="r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chart" Target="../charts/chart5.xml"/><Relationship Id="rId5" Type="http://schemas.openxmlformats.org/officeDocument/2006/relationships/chart" Target="../charts/chart6.xml"/><Relationship Id="rId6" Type="http://schemas.openxmlformats.org/officeDocument/2006/relationships/chart" Target="../charts/chart7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"/>
          <p:cNvSpPr/>
          <p:nvPr/>
        </p:nvSpPr>
        <p:spPr>
          <a:xfrm>
            <a:off x="15043277" y="7715250"/>
            <a:ext cx="995045" cy="69221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1"/>
          <p:cNvSpPr/>
          <p:nvPr/>
        </p:nvSpPr>
        <p:spPr>
          <a:xfrm>
            <a:off x="14847838" y="7422082"/>
            <a:ext cx="1385912" cy="11537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1"/>
          <p:cNvSpPr/>
          <p:nvPr/>
        </p:nvSpPr>
        <p:spPr>
          <a:xfrm>
            <a:off x="17054291" y="6008546"/>
            <a:ext cx="1034250" cy="2444407"/>
          </a:xfrm>
          <a:custGeom>
            <a:rect b="b" l="l" r="r" t="t"/>
            <a:pathLst>
              <a:path extrusionOk="0" h="2444407" w="1034249">
                <a:moveTo>
                  <a:pt x="684263" y="992784"/>
                </a:moveTo>
                <a:lnTo>
                  <a:pt x="986599" y="264629"/>
                </a:lnTo>
                <a:lnTo>
                  <a:pt x="869162" y="198170"/>
                </a:lnTo>
                <a:cubicBezTo>
                  <a:pt x="753249" y="132588"/>
                  <a:pt x="618629" y="82397"/>
                  <a:pt x="468972" y="48983"/>
                </a:cubicBezTo>
                <a:cubicBezTo>
                  <a:pt x="323126" y="16484"/>
                  <a:pt x="172732" y="0"/>
                  <a:pt x="21970" y="0"/>
                </a:cubicBezTo>
                <a:cubicBezTo>
                  <a:pt x="14592" y="0"/>
                  <a:pt x="7315" y="139"/>
                  <a:pt x="0" y="215"/>
                </a:cubicBezTo>
                <a:lnTo>
                  <a:pt x="0" y="2444407"/>
                </a:lnTo>
                <a:cubicBezTo>
                  <a:pt x="194716" y="2437650"/>
                  <a:pt x="366217" y="2403094"/>
                  <a:pt x="510476" y="2341270"/>
                </a:cubicBezTo>
                <a:cubicBezTo>
                  <a:pt x="679881" y="2268664"/>
                  <a:pt x="810590" y="2167051"/>
                  <a:pt x="898982" y="2039264"/>
                </a:cubicBezTo>
                <a:cubicBezTo>
                  <a:pt x="988733" y="1909470"/>
                  <a:pt x="1034249" y="1762709"/>
                  <a:pt x="1034249" y="1603082"/>
                </a:cubicBezTo>
                <a:cubicBezTo>
                  <a:pt x="1034249" y="1416164"/>
                  <a:pt x="980846" y="1263370"/>
                  <a:pt x="875512" y="1148892"/>
                </a:cubicBezTo>
                <a:cubicBezTo>
                  <a:pt x="818324" y="1086764"/>
                  <a:pt x="754354" y="1034592"/>
                  <a:pt x="684263" y="99278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1"/>
          <p:cNvSpPr/>
          <p:nvPr/>
        </p:nvSpPr>
        <p:spPr>
          <a:xfrm>
            <a:off x="16849870" y="5984094"/>
            <a:ext cx="1385912" cy="2648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p1"/>
          <p:cNvSpPr/>
          <p:nvPr/>
        </p:nvSpPr>
        <p:spPr>
          <a:xfrm>
            <a:off x="18503088" y="5959643"/>
            <a:ext cx="1649475" cy="2047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p1"/>
          <p:cNvSpPr/>
          <p:nvPr/>
        </p:nvSpPr>
        <p:spPr>
          <a:xfrm>
            <a:off x="4324142" y="6008546"/>
            <a:ext cx="917505" cy="25548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p1"/>
          <p:cNvSpPr/>
          <p:nvPr/>
        </p:nvSpPr>
        <p:spPr>
          <a:xfrm>
            <a:off x="11709398" y="6055347"/>
            <a:ext cx="1143902" cy="2398814"/>
          </a:xfrm>
          <a:custGeom>
            <a:rect b="b" l="l" r="r" t="t"/>
            <a:pathLst>
              <a:path extrusionOk="0" h="2398814" w="1143901">
                <a:moveTo>
                  <a:pt x="834186" y="2101634"/>
                </a:moveTo>
                <a:cubicBezTo>
                  <a:pt x="1039698" y="1902980"/>
                  <a:pt x="1143901" y="1626006"/>
                  <a:pt x="1143901" y="1278432"/>
                </a:cubicBezTo>
                <a:lnTo>
                  <a:pt x="1143901" y="0"/>
                </a:lnTo>
                <a:lnTo>
                  <a:pt x="160553" y="0"/>
                </a:lnTo>
                <a:lnTo>
                  <a:pt x="160553" y="1257947"/>
                </a:lnTo>
                <a:cubicBezTo>
                  <a:pt x="160553" y="1408036"/>
                  <a:pt x="130568" y="1468615"/>
                  <a:pt x="112687" y="1491361"/>
                </a:cubicBezTo>
                <a:cubicBezTo>
                  <a:pt x="96545" y="1511896"/>
                  <a:pt x="69151" y="1535493"/>
                  <a:pt x="0" y="1535493"/>
                </a:cubicBezTo>
                <a:lnTo>
                  <a:pt x="0" y="2398814"/>
                </a:lnTo>
                <a:cubicBezTo>
                  <a:pt x="350583" y="2397696"/>
                  <a:pt x="631266" y="2297798"/>
                  <a:pt x="834186" y="21016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p1"/>
          <p:cNvSpPr/>
          <p:nvPr/>
        </p:nvSpPr>
        <p:spPr>
          <a:xfrm>
            <a:off x="11578550" y="5940920"/>
            <a:ext cx="1385912" cy="26918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1"/>
          <p:cNvSpPr/>
          <p:nvPr/>
        </p:nvSpPr>
        <p:spPr>
          <a:xfrm>
            <a:off x="8989537" y="7658323"/>
            <a:ext cx="1265054" cy="9175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43" name="Google Shape;243;p1"/>
          <p:cNvGrpSpPr/>
          <p:nvPr/>
        </p:nvGrpSpPr>
        <p:grpSpPr>
          <a:xfrm>
            <a:off x="14621380" y="-3024822"/>
            <a:ext cx="19765645" cy="19765645"/>
            <a:chOff x="14621380" y="-3024822"/>
            <a:chExt cx="19765645" cy="19765645"/>
          </a:xfrm>
        </p:grpSpPr>
        <p:sp>
          <p:nvSpPr>
            <p:cNvPr id="244" name="Google Shape;244;p1"/>
            <p:cNvSpPr/>
            <p:nvPr/>
          </p:nvSpPr>
          <p:spPr>
            <a:xfrm>
              <a:off x="18819902" y="3613404"/>
              <a:ext cx="5564086" cy="8927655"/>
            </a:xfrm>
            <a:custGeom>
              <a:rect b="b" l="l" r="r" t="t"/>
              <a:pathLst>
                <a:path extrusionOk="0" h="8927655" w="5564085">
                  <a:moveTo>
                    <a:pt x="5564085" y="8927655"/>
                  </a:moveTo>
                  <a:cubicBezTo>
                    <a:pt x="2480233" y="8863672"/>
                    <a:pt x="0" y="6343777"/>
                    <a:pt x="0" y="3244596"/>
                  </a:cubicBezTo>
                  <a:cubicBezTo>
                    <a:pt x="0" y="2038451"/>
                    <a:pt x="375653" y="920038"/>
                    <a:pt x="1016368" y="0"/>
                  </a:cubicBezTo>
                </a:path>
              </a:pathLst>
            </a:custGeom>
            <a:noFill/>
            <a:ln cap="rnd" cmpd="sng" w="101325">
              <a:solidFill>
                <a:srgbClr val="4B4D64">
                  <a:alpha val="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14621380" y="-3024822"/>
              <a:ext cx="19765645" cy="19765645"/>
            </a:xfrm>
            <a:custGeom>
              <a:rect b="b" l="l" r="r" t="t"/>
              <a:pathLst>
                <a:path extrusionOk="0" h="19765645" w="19765645">
                  <a:moveTo>
                    <a:pt x="9882822" y="0"/>
                  </a:moveTo>
                  <a:cubicBezTo>
                    <a:pt x="4424692" y="0"/>
                    <a:pt x="0" y="4424692"/>
                    <a:pt x="0" y="9882822"/>
                  </a:cubicBezTo>
                  <a:cubicBezTo>
                    <a:pt x="0" y="15340952"/>
                    <a:pt x="4424692" y="19765645"/>
                    <a:pt x="9882822" y="19765645"/>
                  </a:cubicBezTo>
                  <a:cubicBezTo>
                    <a:pt x="15340952" y="19765645"/>
                    <a:pt x="19765645" y="15340952"/>
                    <a:pt x="19765645" y="9882822"/>
                  </a:cubicBezTo>
                  <a:cubicBezTo>
                    <a:pt x="19765645" y="4424692"/>
                    <a:pt x="15340952" y="0"/>
                    <a:pt x="9882822" y="0"/>
                  </a:cubicBezTo>
                  <a:close/>
                  <a:moveTo>
                    <a:pt x="9882822" y="16169741"/>
                  </a:moveTo>
                  <a:cubicBezTo>
                    <a:pt x="6410655" y="16169741"/>
                    <a:pt x="3595903" y="13354989"/>
                    <a:pt x="3595903" y="9882822"/>
                  </a:cubicBezTo>
                  <a:cubicBezTo>
                    <a:pt x="3595903" y="6410655"/>
                    <a:pt x="6410655" y="3595903"/>
                    <a:pt x="9882822" y="3595903"/>
                  </a:cubicBezTo>
                  <a:cubicBezTo>
                    <a:pt x="13355002" y="3595903"/>
                    <a:pt x="16169741" y="6410655"/>
                    <a:pt x="16169741" y="9882822"/>
                  </a:cubicBezTo>
                  <a:cubicBezTo>
                    <a:pt x="16169741" y="13354989"/>
                    <a:pt x="13355002" y="16169741"/>
                    <a:pt x="9882822" y="161697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46" name="Google Shape;246;p1"/>
          <p:cNvCxnSpPr/>
          <p:nvPr/>
        </p:nvCxnSpPr>
        <p:spPr>
          <a:xfrm flipH="1">
            <a:off x="12191960" y="-990600"/>
            <a:ext cx="39" cy="3191941"/>
          </a:xfrm>
          <a:prstGeom prst="straightConnector1">
            <a:avLst/>
          </a:prstGeom>
          <a:noFill/>
          <a:ln cap="rnd" cmpd="sng" w="101325">
            <a:solidFill>
              <a:srgbClr val="4B4D64">
                <a:alpha val="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7" name="Google Shape;247;p1"/>
          <p:cNvSpPr txBox="1"/>
          <p:nvPr/>
        </p:nvSpPr>
        <p:spPr>
          <a:xfrm>
            <a:off x="5267118" y="8739484"/>
            <a:ext cx="6311432" cy="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D313C"/>
                </a:solidFill>
                <a:latin typeface="Montserrat"/>
                <a:ea typeface="Montserrat"/>
                <a:cs typeface="Montserrat"/>
                <a:sym typeface="Montserrat"/>
              </a:rPr>
              <a:t>KC TECH</a:t>
            </a:r>
            <a:r>
              <a:rPr b="0" i="0" lang="en-US" sz="3200" u="none" cap="none" strike="noStrike">
                <a:solidFill>
                  <a:srgbClr val="2D313C"/>
                </a:solidFill>
                <a:latin typeface="Montserrat"/>
                <a:ea typeface="Montserrat"/>
                <a:cs typeface="Montserrat"/>
                <a:sym typeface="Montserrat"/>
              </a:rPr>
              <a:t> SUMMIT </a:t>
            </a:r>
            <a:endParaRPr b="0" i="0" sz="3200" u="none" cap="none" strike="noStrike">
              <a:solidFill>
                <a:srgbClr val="2D31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8" name="Google Shape;248;p1"/>
          <p:cNvSpPr/>
          <p:nvPr/>
        </p:nvSpPr>
        <p:spPr>
          <a:xfrm>
            <a:off x="89355" y="2721544"/>
            <a:ext cx="24384000" cy="7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Innovating for </a:t>
            </a:r>
            <a:endParaRPr b="1" sz="15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Success During Uncertain Times</a:t>
            </a:r>
            <a:endParaRPr b="1" sz="15000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1"/>
          <p:cNvSpPr txBox="1"/>
          <p:nvPr/>
        </p:nvSpPr>
        <p:spPr>
          <a:xfrm>
            <a:off x="873300" y="11071750"/>
            <a:ext cx="5145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/>
              <a:t>By: Valerie Jennings</a:t>
            </a:r>
            <a:endParaRPr b="1" sz="3500"/>
          </a:p>
        </p:txBody>
      </p:sp>
      <p:pic>
        <p:nvPicPr>
          <p:cNvPr id="250" name="Google Shape;250;p1"/>
          <p:cNvPicPr preferRelativeResize="0"/>
          <p:nvPr/>
        </p:nvPicPr>
        <p:blipFill rotWithShape="1">
          <a:blip r:embed="rId3">
            <a:alphaModFix/>
          </a:blip>
          <a:srcRect b="40185" l="18012" r="0" t="40964"/>
          <a:stretch/>
        </p:blipFill>
        <p:spPr>
          <a:xfrm>
            <a:off x="264925" y="11849354"/>
            <a:ext cx="7789149" cy="1790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4" name="Google Shape;414;p9"/>
          <p:cNvCxnSpPr/>
          <p:nvPr/>
        </p:nvCxnSpPr>
        <p:spPr>
          <a:xfrm>
            <a:off x="9894094" y="2476301"/>
            <a:ext cx="4595812" cy="0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5" name="Google Shape;415;p9"/>
          <p:cNvSpPr txBox="1"/>
          <p:nvPr/>
        </p:nvSpPr>
        <p:spPr>
          <a:xfrm>
            <a:off x="5303200" y="-90699"/>
            <a:ext cx="137775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Our Tech </a:t>
            </a:r>
            <a:r>
              <a:rPr b="1" lang="en-US" sz="8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Future</a:t>
            </a:r>
            <a:endParaRPr b="1" sz="8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6" name="Google Shape;416;p9"/>
          <p:cNvSpPr txBox="1"/>
          <p:nvPr/>
        </p:nvSpPr>
        <p:spPr>
          <a:xfrm>
            <a:off x="11867998" y="12984261"/>
            <a:ext cx="6480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r>
            <a:endParaRPr sz="30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7" name="Google Shape;417;p9"/>
          <p:cNvSpPr txBox="1"/>
          <p:nvPr/>
        </p:nvSpPr>
        <p:spPr>
          <a:xfrm>
            <a:off x="17335847" y="4248014"/>
            <a:ext cx="5563909" cy="1398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Contactless Interfaces and Interactions</a:t>
            </a:r>
            <a:endParaRPr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8" name="Google Shape;418;p9"/>
          <p:cNvSpPr txBox="1"/>
          <p:nvPr/>
        </p:nvSpPr>
        <p:spPr>
          <a:xfrm>
            <a:off x="17335847" y="6016604"/>
            <a:ext cx="5563908" cy="6398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Strengthened Digital Infrastructure</a:t>
            </a:r>
            <a:endParaRPr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p9"/>
          <p:cNvSpPr txBox="1"/>
          <p:nvPr/>
        </p:nvSpPr>
        <p:spPr>
          <a:xfrm>
            <a:off x="17335847" y="7498609"/>
            <a:ext cx="5703056" cy="1045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Better Monitoring Using IoT and Big Data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0" name="Google Shape;420;p9"/>
          <p:cNvSpPr txBox="1"/>
          <p:nvPr/>
        </p:nvSpPr>
        <p:spPr>
          <a:xfrm>
            <a:off x="17335848" y="9170168"/>
            <a:ext cx="5563907" cy="848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AI-Enabled Drug Development</a:t>
            </a:r>
            <a:endParaRPr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21" name="Google Shape;421;p9"/>
          <p:cNvGrpSpPr/>
          <p:nvPr/>
        </p:nvGrpSpPr>
        <p:grpSpPr>
          <a:xfrm>
            <a:off x="3504848" y="10989440"/>
            <a:ext cx="3948551" cy="658664"/>
            <a:chOff x="5462710" y="11360165"/>
            <a:chExt cx="4934687" cy="823163"/>
          </a:xfrm>
        </p:grpSpPr>
        <p:sp>
          <p:nvSpPr>
            <p:cNvPr id="422" name="Google Shape;422;p9"/>
            <p:cNvSpPr/>
            <p:nvPr/>
          </p:nvSpPr>
          <p:spPr>
            <a:xfrm>
              <a:off x="5462710" y="11360165"/>
              <a:ext cx="4934687" cy="823163"/>
            </a:xfrm>
            <a:custGeom>
              <a:rect b="b" l="l" r="r" t="t"/>
              <a:pathLst>
                <a:path extrusionOk="0" h="823163" w="4934686">
                  <a:moveTo>
                    <a:pt x="0" y="227850"/>
                  </a:moveTo>
                  <a:cubicBezTo>
                    <a:pt x="0" y="556641"/>
                    <a:pt x="266534" y="823163"/>
                    <a:pt x="595312" y="823163"/>
                  </a:cubicBezTo>
                  <a:lnTo>
                    <a:pt x="4339361" y="823163"/>
                  </a:lnTo>
                  <a:cubicBezTo>
                    <a:pt x="4668151" y="823163"/>
                    <a:pt x="4934686" y="556641"/>
                    <a:pt x="4934686" y="227850"/>
                  </a:cubicBezTo>
                  <a:lnTo>
                    <a:pt x="49346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9305014" y="11605698"/>
              <a:ext cx="154991" cy="309981"/>
            </a:xfrm>
            <a:custGeom>
              <a:rect b="b" l="l" r="r" t="t"/>
              <a:pathLst>
                <a:path extrusionOk="0" h="309981" w="154990">
                  <a:moveTo>
                    <a:pt x="154990" y="0"/>
                  </a:moveTo>
                  <a:lnTo>
                    <a:pt x="0" y="154990"/>
                  </a:lnTo>
                  <a:lnTo>
                    <a:pt x="154990" y="309981"/>
                  </a:lnTo>
                </a:path>
              </a:pathLst>
            </a:cu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7779644" y="11621343"/>
              <a:ext cx="300812" cy="300812"/>
            </a:xfrm>
            <a:custGeom>
              <a:rect b="b" l="l" r="r" t="t"/>
              <a:pathLst>
                <a:path extrusionOk="0" h="300812" w="300812">
                  <a:moveTo>
                    <a:pt x="52057" y="0"/>
                  </a:moveTo>
                  <a:lnTo>
                    <a:pt x="248767" y="0"/>
                  </a:lnTo>
                  <a:cubicBezTo>
                    <a:pt x="277507" y="0"/>
                    <a:pt x="300812" y="23304"/>
                    <a:pt x="300812" y="52057"/>
                  </a:cubicBezTo>
                  <a:lnTo>
                    <a:pt x="300812" y="248754"/>
                  </a:lnTo>
                  <a:cubicBezTo>
                    <a:pt x="300812" y="277507"/>
                    <a:pt x="277507" y="300812"/>
                    <a:pt x="248767" y="300812"/>
                  </a:cubicBezTo>
                  <a:lnTo>
                    <a:pt x="52057" y="300812"/>
                  </a:lnTo>
                  <a:cubicBezTo>
                    <a:pt x="23304" y="300812"/>
                    <a:pt x="0" y="277507"/>
                    <a:pt x="0" y="248754"/>
                  </a:cubicBezTo>
                  <a:lnTo>
                    <a:pt x="0" y="52057"/>
                  </a:lnTo>
                  <a:cubicBezTo>
                    <a:pt x="0" y="23304"/>
                    <a:pt x="23304" y="0"/>
                    <a:pt x="52057" y="0"/>
                  </a:cubicBezTo>
                  <a:close/>
                </a:path>
              </a:pathLst>
            </a:cu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25" name="Google Shape;425;p9"/>
            <p:cNvCxnSpPr/>
            <p:nvPr/>
          </p:nvCxnSpPr>
          <p:spPr>
            <a:xfrm>
              <a:off x="6327192" y="11653570"/>
              <a:ext cx="300812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6" name="Google Shape;426;p9"/>
            <p:cNvCxnSpPr/>
            <p:nvPr/>
          </p:nvCxnSpPr>
          <p:spPr>
            <a:xfrm>
              <a:off x="6327192" y="11760690"/>
              <a:ext cx="300812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7" name="Google Shape;427;p9"/>
            <p:cNvCxnSpPr/>
            <p:nvPr/>
          </p:nvCxnSpPr>
          <p:spPr>
            <a:xfrm>
              <a:off x="6327192" y="11867812"/>
              <a:ext cx="300812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428" name="Google Shape;428;p9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30456" r="30457" t="0"/>
          <a:stretch/>
        </p:blipFill>
        <p:spPr>
          <a:xfrm>
            <a:off x="3504858" y="3176243"/>
            <a:ext cx="3948550" cy="846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9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20258" r="20257" t="0"/>
          <a:stretch/>
        </p:blipFill>
        <p:spPr>
          <a:xfrm>
            <a:off x="9290050" y="3344863"/>
            <a:ext cx="5791200" cy="8161337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9"/>
          <p:cNvSpPr txBox="1"/>
          <p:nvPr/>
        </p:nvSpPr>
        <p:spPr>
          <a:xfrm>
            <a:off x="7929621" y="1270066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Source: Bernard Marr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10"/>
          <p:cNvGrpSpPr/>
          <p:nvPr/>
        </p:nvGrpSpPr>
        <p:grpSpPr>
          <a:xfrm>
            <a:off x="2193551" y="2271849"/>
            <a:ext cx="5677161" cy="3784774"/>
            <a:chOff x="2193551" y="2271849"/>
            <a:chExt cx="5677161" cy="3784774"/>
          </a:xfrm>
        </p:grpSpPr>
        <p:graphicFrame>
          <p:nvGraphicFramePr>
            <p:cNvPr id="436" name="Google Shape;436;p10"/>
            <p:cNvGraphicFramePr/>
            <p:nvPr/>
          </p:nvGraphicFramePr>
          <p:xfrm>
            <a:off x="2193551" y="2271849"/>
            <a:ext cx="5677161" cy="3784774"/>
          </p:xfrm>
          <a:graphic>
            <a:graphicData uri="http://schemas.openxmlformats.org/drawingml/2006/chart">
              <c:chart r:id="rId3"/>
            </a:graphicData>
          </a:graphic>
        </p:graphicFrame>
        <p:sp>
          <p:nvSpPr>
            <p:cNvPr id="437" name="Google Shape;437;p10"/>
            <p:cNvSpPr/>
            <p:nvPr/>
          </p:nvSpPr>
          <p:spPr>
            <a:xfrm>
              <a:off x="3880172" y="3031319"/>
              <a:ext cx="2265820" cy="2265807"/>
            </a:xfrm>
            <a:custGeom>
              <a:rect b="b" l="l" r="r" t="t"/>
              <a:pathLst>
                <a:path extrusionOk="0" h="2265807" w="2265819">
                  <a:moveTo>
                    <a:pt x="0" y="1132903"/>
                  </a:moveTo>
                  <a:cubicBezTo>
                    <a:pt x="0" y="507212"/>
                    <a:pt x="507212" y="0"/>
                    <a:pt x="1132903" y="0"/>
                  </a:cubicBezTo>
                  <a:cubicBezTo>
                    <a:pt x="1758594" y="0"/>
                    <a:pt x="2265819" y="507212"/>
                    <a:pt x="2265819" y="1132903"/>
                  </a:cubicBezTo>
                  <a:cubicBezTo>
                    <a:pt x="2265819" y="1758594"/>
                    <a:pt x="1758594" y="2265807"/>
                    <a:pt x="1132903" y="2265807"/>
                  </a:cubicBezTo>
                  <a:cubicBezTo>
                    <a:pt x="507212" y="2265807"/>
                    <a:pt x="0" y="1758594"/>
                    <a:pt x="0" y="1132903"/>
                  </a:cubicBezTo>
                  <a:close/>
                </a:path>
              </a:pathLst>
            </a:custGeom>
            <a:noFill/>
            <a:ln cap="flat" cmpd="sng" w="76200">
              <a:solidFill>
                <a:srgbClr val="2F31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8" name="Google Shape;438;p10"/>
            <p:cNvSpPr/>
            <p:nvPr/>
          </p:nvSpPr>
          <p:spPr>
            <a:xfrm>
              <a:off x="4099841" y="3250979"/>
              <a:ext cx="1826476" cy="1826488"/>
            </a:xfrm>
            <a:custGeom>
              <a:rect b="b" l="l" r="r" t="t"/>
              <a:pathLst>
                <a:path extrusionOk="0" h="1826488" w="1826475">
                  <a:moveTo>
                    <a:pt x="0" y="913244"/>
                  </a:moveTo>
                  <a:cubicBezTo>
                    <a:pt x="0" y="408876"/>
                    <a:pt x="408863" y="0"/>
                    <a:pt x="913231" y="0"/>
                  </a:cubicBezTo>
                  <a:cubicBezTo>
                    <a:pt x="1417599" y="0"/>
                    <a:pt x="1826475" y="408876"/>
                    <a:pt x="1826475" y="913244"/>
                  </a:cubicBezTo>
                  <a:cubicBezTo>
                    <a:pt x="1826475" y="1417612"/>
                    <a:pt x="1417599" y="1826488"/>
                    <a:pt x="913231" y="1826488"/>
                  </a:cubicBezTo>
                  <a:cubicBezTo>
                    <a:pt x="408863" y="1826488"/>
                    <a:pt x="0" y="1417612"/>
                    <a:pt x="0" y="913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39" name="Google Shape;439;p10"/>
          <p:cNvGrpSpPr/>
          <p:nvPr/>
        </p:nvGrpSpPr>
        <p:grpSpPr>
          <a:xfrm>
            <a:off x="2193551" y="7474901"/>
            <a:ext cx="5677161" cy="3784774"/>
            <a:chOff x="2193551" y="2271849"/>
            <a:chExt cx="5677161" cy="3784774"/>
          </a:xfrm>
        </p:grpSpPr>
        <p:graphicFrame>
          <p:nvGraphicFramePr>
            <p:cNvPr id="440" name="Google Shape;440;p10"/>
            <p:cNvGraphicFramePr/>
            <p:nvPr/>
          </p:nvGraphicFramePr>
          <p:xfrm>
            <a:off x="2193551" y="2271849"/>
            <a:ext cx="5677161" cy="3784774"/>
          </p:xfrm>
          <a:graphic>
            <a:graphicData uri="http://schemas.openxmlformats.org/drawingml/2006/chart">
              <c:chart r:id="rId4"/>
            </a:graphicData>
          </a:graphic>
        </p:graphicFrame>
        <p:sp>
          <p:nvSpPr>
            <p:cNvPr id="441" name="Google Shape;441;p10"/>
            <p:cNvSpPr/>
            <p:nvPr/>
          </p:nvSpPr>
          <p:spPr>
            <a:xfrm>
              <a:off x="3880172" y="3031319"/>
              <a:ext cx="2265820" cy="2265807"/>
            </a:xfrm>
            <a:custGeom>
              <a:rect b="b" l="l" r="r" t="t"/>
              <a:pathLst>
                <a:path extrusionOk="0" h="2265807" w="2265819">
                  <a:moveTo>
                    <a:pt x="0" y="1132903"/>
                  </a:moveTo>
                  <a:cubicBezTo>
                    <a:pt x="0" y="507212"/>
                    <a:pt x="507212" y="0"/>
                    <a:pt x="1132903" y="0"/>
                  </a:cubicBezTo>
                  <a:cubicBezTo>
                    <a:pt x="1758594" y="0"/>
                    <a:pt x="2265819" y="507212"/>
                    <a:pt x="2265819" y="1132903"/>
                  </a:cubicBezTo>
                  <a:cubicBezTo>
                    <a:pt x="2265819" y="1758594"/>
                    <a:pt x="1758594" y="2265807"/>
                    <a:pt x="1132903" y="2265807"/>
                  </a:cubicBezTo>
                  <a:cubicBezTo>
                    <a:pt x="507212" y="2265807"/>
                    <a:pt x="0" y="1758594"/>
                    <a:pt x="0" y="1132903"/>
                  </a:cubicBezTo>
                  <a:close/>
                </a:path>
              </a:pathLst>
            </a:custGeom>
            <a:noFill/>
            <a:ln cap="flat" cmpd="sng" w="76200">
              <a:solidFill>
                <a:srgbClr val="2F31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2" name="Google Shape;442;p10"/>
            <p:cNvSpPr/>
            <p:nvPr/>
          </p:nvSpPr>
          <p:spPr>
            <a:xfrm>
              <a:off x="4099841" y="3250979"/>
              <a:ext cx="1826476" cy="1826488"/>
            </a:xfrm>
            <a:custGeom>
              <a:rect b="b" l="l" r="r" t="t"/>
              <a:pathLst>
                <a:path extrusionOk="0" h="1826488" w="1826475">
                  <a:moveTo>
                    <a:pt x="0" y="913244"/>
                  </a:moveTo>
                  <a:cubicBezTo>
                    <a:pt x="0" y="408876"/>
                    <a:pt x="408863" y="0"/>
                    <a:pt x="913231" y="0"/>
                  </a:cubicBezTo>
                  <a:cubicBezTo>
                    <a:pt x="1417599" y="0"/>
                    <a:pt x="1826475" y="408876"/>
                    <a:pt x="1826475" y="913244"/>
                  </a:cubicBezTo>
                  <a:cubicBezTo>
                    <a:pt x="1826475" y="1417612"/>
                    <a:pt x="1417599" y="1826488"/>
                    <a:pt x="913231" y="1826488"/>
                  </a:cubicBezTo>
                  <a:cubicBezTo>
                    <a:pt x="408863" y="1826488"/>
                    <a:pt x="0" y="1417612"/>
                    <a:pt x="0" y="913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43" name="Google Shape;443;p10"/>
          <p:cNvGrpSpPr/>
          <p:nvPr/>
        </p:nvGrpSpPr>
        <p:grpSpPr>
          <a:xfrm>
            <a:off x="16532128" y="2271849"/>
            <a:ext cx="5677161" cy="3784774"/>
            <a:chOff x="2193551" y="2271849"/>
            <a:chExt cx="5677161" cy="3784774"/>
          </a:xfrm>
        </p:grpSpPr>
        <p:graphicFrame>
          <p:nvGraphicFramePr>
            <p:cNvPr id="444" name="Google Shape;444;p10"/>
            <p:cNvGraphicFramePr/>
            <p:nvPr/>
          </p:nvGraphicFramePr>
          <p:xfrm>
            <a:off x="2193551" y="2271849"/>
            <a:ext cx="5677161" cy="3784774"/>
          </p:xfrm>
          <a:graphic>
            <a:graphicData uri="http://schemas.openxmlformats.org/drawingml/2006/chart">
              <c:chart r:id="rId5"/>
            </a:graphicData>
          </a:graphic>
        </p:graphicFrame>
        <p:sp>
          <p:nvSpPr>
            <p:cNvPr id="445" name="Google Shape;445;p10"/>
            <p:cNvSpPr/>
            <p:nvPr/>
          </p:nvSpPr>
          <p:spPr>
            <a:xfrm>
              <a:off x="3880172" y="3031319"/>
              <a:ext cx="2265820" cy="2265807"/>
            </a:xfrm>
            <a:custGeom>
              <a:rect b="b" l="l" r="r" t="t"/>
              <a:pathLst>
                <a:path extrusionOk="0" h="2265807" w="2265819">
                  <a:moveTo>
                    <a:pt x="0" y="1132903"/>
                  </a:moveTo>
                  <a:cubicBezTo>
                    <a:pt x="0" y="507212"/>
                    <a:pt x="507212" y="0"/>
                    <a:pt x="1132903" y="0"/>
                  </a:cubicBezTo>
                  <a:cubicBezTo>
                    <a:pt x="1758594" y="0"/>
                    <a:pt x="2265819" y="507212"/>
                    <a:pt x="2265819" y="1132903"/>
                  </a:cubicBezTo>
                  <a:cubicBezTo>
                    <a:pt x="2265819" y="1758594"/>
                    <a:pt x="1758594" y="2265807"/>
                    <a:pt x="1132903" y="2265807"/>
                  </a:cubicBezTo>
                  <a:cubicBezTo>
                    <a:pt x="507212" y="2265807"/>
                    <a:pt x="0" y="1758594"/>
                    <a:pt x="0" y="1132903"/>
                  </a:cubicBezTo>
                  <a:close/>
                </a:path>
              </a:pathLst>
            </a:custGeom>
            <a:noFill/>
            <a:ln cap="flat" cmpd="sng" w="76200">
              <a:solidFill>
                <a:srgbClr val="2F31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4099841" y="3250979"/>
              <a:ext cx="1826476" cy="1826488"/>
            </a:xfrm>
            <a:custGeom>
              <a:rect b="b" l="l" r="r" t="t"/>
              <a:pathLst>
                <a:path extrusionOk="0" h="1826488" w="1826475">
                  <a:moveTo>
                    <a:pt x="0" y="913244"/>
                  </a:moveTo>
                  <a:cubicBezTo>
                    <a:pt x="0" y="408876"/>
                    <a:pt x="408863" y="0"/>
                    <a:pt x="913231" y="0"/>
                  </a:cubicBezTo>
                  <a:cubicBezTo>
                    <a:pt x="1417599" y="0"/>
                    <a:pt x="1826475" y="408876"/>
                    <a:pt x="1826475" y="913244"/>
                  </a:cubicBezTo>
                  <a:cubicBezTo>
                    <a:pt x="1826475" y="1417612"/>
                    <a:pt x="1417599" y="1826488"/>
                    <a:pt x="913231" y="1826488"/>
                  </a:cubicBezTo>
                  <a:cubicBezTo>
                    <a:pt x="408863" y="1826488"/>
                    <a:pt x="0" y="1417612"/>
                    <a:pt x="0" y="913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47" name="Google Shape;447;p10"/>
          <p:cNvGrpSpPr/>
          <p:nvPr/>
        </p:nvGrpSpPr>
        <p:grpSpPr>
          <a:xfrm>
            <a:off x="16532128" y="7474901"/>
            <a:ext cx="5677161" cy="3784774"/>
            <a:chOff x="2193551" y="2271849"/>
            <a:chExt cx="5677161" cy="3784774"/>
          </a:xfrm>
        </p:grpSpPr>
        <p:graphicFrame>
          <p:nvGraphicFramePr>
            <p:cNvPr id="448" name="Google Shape;448;p10"/>
            <p:cNvGraphicFramePr/>
            <p:nvPr/>
          </p:nvGraphicFramePr>
          <p:xfrm>
            <a:off x="2193551" y="2271849"/>
            <a:ext cx="5677161" cy="3784774"/>
          </p:xfrm>
          <a:graphic>
            <a:graphicData uri="http://schemas.openxmlformats.org/drawingml/2006/chart">
              <c:chart r:id="rId6"/>
            </a:graphicData>
          </a:graphic>
        </p:graphicFrame>
        <p:sp>
          <p:nvSpPr>
            <p:cNvPr id="449" name="Google Shape;449;p10"/>
            <p:cNvSpPr/>
            <p:nvPr/>
          </p:nvSpPr>
          <p:spPr>
            <a:xfrm>
              <a:off x="3880172" y="3031319"/>
              <a:ext cx="2265820" cy="2265807"/>
            </a:xfrm>
            <a:custGeom>
              <a:rect b="b" l="l" r="r" t="t"/>
              <a:pathLst>
                <a:path extrusionOk="0" h="2265807" w="2265819">
                  <a:moveTo>
                    <a:pt x="0" y="1132903"/>
                  </a:moveTo>
                  <a:cubicBezTo>
                    <a:pt x="0" y="507212"/>
                    <a:pt x="507212" y="0"/>
                    <a:pt x="1132903" y="0"/>
                  </a:cubicBezTo>
                  <a:cubicBezTo>
                    <a:pt x="1758594" y="0"/>
                    <a:pt x="2265819" y="507212"/>
                    <a:pt x="2265819" y="1132903"/>
                  </a:cubicBezTo>
                  <a:cubicBezTo>
                    <a:pt x="2265819" y="1758594"/>
                    <a:pt x="1758594" y="2265807"/>
                    <a:pt x="1132903" y="2265807"/>
                  </a:cubicBezTo>
                  <a:cubicBezTo>
                    <a:pt x="507212" y="2265807"/>
                    <a:pt x="0" y="1758594"/>
                    <a:pt x="0" y="1132903"/>
                  </a:cubicBezTo>
                  <a:close/>
                </a:path>
              </a:pathLst>
            </a:custGeom>
            <a:noFill/>
            <a:ln cap="flat" cmpd="sng" w="76200">
              <a:solidFill>
                <a:srgbClr val="2F31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4099841" y="3250979"/>
              <a:ext cx="1826476" cy="1826488"/>
            </a:xfrm>
            <a:custGeom>
              <a:rect b="b" l="l" r="r" t="t"/>
              <a:pathLst>
                <a:path extrusionOk="0" h="1826488" w="1826475">
                  <a:moveTo>
                    <a:pt x="0" y="913244"/>
                  </a:moveTo>
                  <a:cubicBezTo>
                    <a:pt x="0" y="408876"/>
                    <a:pt x="408863" y="0"/>
                    <a:pt x="913231" y="0"/>
                  </a:cubicBezTo>
                  <a:cubicBezTo>
                    <a:pt x="1417599" y="0"/>
                    <a:pt x="1826475" y="408876"/>
                    <a:pt x="1826475" y="913244"/>
                  </a:cubicBezTo>
                  <a:cubicBezTo>
                    <a:pt x="1826475" y="1417612"/>
                    <a:pt x="1417599" y="1826488"/>
                    <a:pt x="913231" y="1826488"/>
                  </a:cubicBezTo>
                  <a:cubicBezTo>
                    <a:pt x="408863" y="1826488"/>
                    <a:pt x="0" y="1417612"/>
                    <a:pt x="0" y="913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51" name="Google Shape;451;p10"/>
          <p:cNvSpPr txBox="1"/>
          <p:nvPr/>
        </p:nvSpPr>
        <p:spPr>
          <a:xfrm>
            <a:off x="6713764" y="408049"/>
            <a:ext cx="10956472" cy="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Continued </a:t>
            </a:r>
            <a:endParaRPr b="1" sz="5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2" name="Google Shape;452;p10"/>
          <p:cNvSpPr txBox="1"/>
          <p:nvPr/>
        </p:nvSpPr>
        <p:spPr>
          <a:xfrm>
            <a:off x="11867998" y="12984261"/>
            <a:ext cx="6480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22</a:t>
            </a:r>
            <a:endParaRPr sz="30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3" name="Google Shape;453;p10"/>
          <p:cNvSpPr txBox="1"/>
          <p:nvPr/>
        </p:nvSpPr>
        <p:spPr>
          <a:xfrm>
            <a:off x="3412158" y="6056620"/>
            <a:ext cx="32018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Telemedicine</a:t>
            </a:r>
            <a:endParaRPr b="1"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4" name="Google Shape;454;p10"/>
          <p:cNvSpPr txBox="1"/>
          <p:nvPr/>
        </p:nvSpPr>
        <p:spPr>
          <a:xfrm>
            <a:off x="3121573" y="11259676"/>
            <a:ext cx="417455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Increased Reliance on Robots</a:t>
            </a:r>
            <a:endParaRPr b="1"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5" name="Google Shape;455;p10"/>
          <p:cNvSpPr txBox="1"/>
          <p:nvPr/>
        </p:nvSpPr>
        <p:spPr>
          <a:xfrm>
            <a:off x="17750738" y="6056621"/>
            <a:ext cx="35642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Rise in Esports</a:t>
            </a:r>
            <a:endParaRPr b="1"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p10"/>
          <p:cNvSpPr txBox="1"/>
          <p:nvPr/>
        </p:nvSpPr>
        <p:spPr>
          <a:xfrm>
            <a:off x="17631717" y="11270091"/>
            <a:ext cx="368326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More Digital Events</a:t>
            </a:r>
            <a:endParaRPr b="1"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57" name="Google Shape;457;p10"/>
          <p:cNvGrpSpPr/>
          <p:nvPr/>
        </p:nvGrpSpPr>
        <p:grpSpPr>
          <a:xfrm>
            <a:off x="9893198" y="11429104"/>
            <a:ext cx="4616410" cy="770071"/>
            <a:chOff x="5462710" y="11360165"/>
            <a:chExt cx="4934687" cy="823163"/>
          </a:xfrm>
        </p:grpSpPr>
        <p:sp>
          <p:nvSpPr>
            <p:cNvPr id="458" name="Google Shape;458;p10"/>
            <p:cNvSpPr/>
            <p:nvPr/>
          </p:nvSpPr>
          <p:spPr>
            <a:xfrm>
              <a:off x="5462710" y="11360165"/>
              <a:ext cx="4934687" cy="823163"/>
            </a:xfrm>
            <a:custGeom>
              <a:rect b="b" l="l" r="r" t="t"/>
              <a:pathLst>
                <a:path extrusionOk="0" h="823163" w="4934686">
                  <a:moveTo>
                    <a:pt x="0" y="227850"/>
                  </a:moveTo>
                  <a:cubicBezTo>
                    <a:pt x="0" y="556641"/>
                    <a:pt x="266534" y="823163"/>
                    <a:pt x="595312" y="823163"/>
                  </a:cubicBezTo>
                  <a:lnTo>
                    <a:pt x="4339361" y="823163"/>
                  </a:lnTo>
                  <a:cubicBezTo>
                    <a:pt x="4668151" y="823163"/>
                    <a:pt x="4934686" y="556641"/>
                    <a:pt x="4934686" y="227850"/>
                  </a:cubicBezTo>
                  <a:lnTo>
                    <a:pt x="49346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9305014" y="11605698"/>
              <a:ext cx="154991" cy="309981"/>
            </a:xfrm>
            <a:custGeom>
              <a:rect b="b" l="l" r="r" t="t"/>
              <a:pathLst>
                <a:path extrusionOk="0" h="309981" w="154990">
                  <a:moveTo>
                    <a:pt x="154990" y="0"/>
                  </a:moveTo>
                  <a:lnTo>
                    <a:pt x="0" y="154990"/>
                  </a:lnTo>
                  <a:lnTo>
                    <a:pt x="154990" y="309981"/>
                  </a:lnTo>
                </a:path>
              </a:pathLst>
            </a:cu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7779644" y="11621343"/>
              <a:ext cx="300812" cy="300812"/>
            </a:xfrm>
            <a:custGeom>
              <a:rect b="b" l="l" r="r" t="t"/>
              <a:pathLst>
                <a:path extrusionOk="0" h="300812" w="300812">
                  <a:moveTo>
                    <a:pt x="52057" y="0"/>
                  </a:moveTo>
                  <a:lnTo>
                    <a:pt x="248767" y="0"/>
                  </a:lnTo>
                  <a:cubicBezTo>
                    <a:pt x="277507" y="0"/>
                    <a:pt x="300812" y="23304"/>
                    <a:pt x="300812" y="52057"/>
                  </a:cubicBezTo>
                  <a:lnTo>
                    <a:pt x="300812" y="248754"/>
                  </a:lnTo>
                  <a:cubicBezTo>
                    <a:pt x="300812" y="277507"/>
                    <a:pt x="277507" y="300812"/>
                    <a:pt x="248767" y="300812"/>
                  </a:cubicBezTo>
                  <a:lnTo>
                    <a:pt x="52057" y="300812"/>
                  </a:lnTo>
                  <a:cubicBezTo>
                    <a:pt x="23304" y="300812"/>
                    <a:pt x="0" y="277507"/>
                    <a:pt x="0" y="248754"/>
                  </a:cubicBezTo>
                  <a:lnTo>
                    <a:pt x="0" y="52057"/>
                  </a:lnTo>
                  <a:cubicBezTo>
                    <a:pt x="0" y="23304"/>
                    <a:pt x="23304" y="0"/>
                    <a:pt x="52057" y="0"/>
                  </a:cubicBezTo>
                  <a:close/>
                </a:path>
              </a:pathLst>
            </a:cu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61" name="Google Shape;461;p10"/>
            <p:cNvCxnSpPr/>
            <p:nvPr/>
          </p:nvCxnSpPr>
          <p:spPr>
            <a:xfrm>
              <a:off x="6327192" y="11653570"/>
              <a:ext cx="300812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2" name="Google Shape;462;p10"/>
            <p:cNvCxnSpPr/>
            <p:nvPr/>
          </p:nvCxnSpPr>
          <p:spPr>
            <a:xfrm>
              <a:off x="6327192" y="11760690"/>
              <a:ext cx="300812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3" name="Google Shape;463;p10"/>
            <p:cNvCxnSpPr/>
            <p:nvPr/>
          </p:nvCxnSpPr>
          <p:spPr>
            <a:xfrm>
              <a:off x="6327192" y="11867812"/>
              <a:ext cx="300812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464" name="Google Shape;464;p10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30456" r="30457" t="0"/>
          <a:stretch/>
        </p:blipFill>
        <p:spPr>
          <a:xfrm>
            <a:off x="9883699" y="2296421"/>
            <a:ext cx="4616409" cy="990118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0"/>
          <p:cNvSpPr txBox="1"/>
          <p:nvPr/>
        </p:nvSpPr>
        <p:spPr>
          <a:xfrm>
            <a:off x="7929621" y="1270066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Source: Bernard Marr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0"/>
          <p:cNvSpPr txBox="1"/>
          <p:nvPr/>
        </p:nvSpPr>
        <p:spPr>
          <a:xfrm>
            <a:off x="6833562" y="599892"/>
            <a:ext cx="10956472" cy="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Trends In Tech Right Now</a:t>
            </a:r>
            <a:endParaRPr b="1" sz="8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71" name="Google Shape;471;p20"/>
          <p:cNvGrpSpPr/>
          <p:nvPr/>
        </p:nvGrpSpPr>
        <p:grpSpPr>
          <a:xfrm>
            <a:off x="10909952" y="3773218"/>
            <a:ext cx="2563889" cy="2563888"/>
            <a:chOff x="10909952" y="3773218"/>
            <a:chExt cx="2563889" cy="2563888"/>
          </a:xfrm>
        </p:grpSpPr>
        <p:sp>
          <p:nvSpPr>
            <p:cNvPr id="472" name="Google Shape;472;p20"/>
            <p:cNvSpPr/>
            <p:nvPr/>
          </p:nvSpPr>
          <p:spPr>
            <a:xfrm>
              <a:off x="10909952" y="3773218"/>
              <a:ext cx="2563889" cy="2563888"/>
            </a:xfrm>
            <a:custGeom>
              <a:rect b="b" l="l" r="r" t="t"/>
              <a:pathLst>
                <a:path extrusionOk="0" h="2563888" w="2563888">
                  <a:moveTo>
                    <a:pt x="0" y="324954"/>
                  </a:moveTo>
                  <a:cubicBezTo>
                    <a:pt x="0" y="146227"/>
                    <a:pt x="146227" y="0"/>
                    <a:pt x="324954" y="0"/>
                  </a:cubicBezTo>
                  <a:lnTo>
                    <a:pt x="2238933" y="0"/>
                  </a:lnTo>
                  <a:cubicBezTo>
                    <a:pt x="2417660" y="0"/>
                    <a:pt x="2563888" y="146227"/>
                    <a:pt x="2563888" y="324954"/>
                  </a:cubicBezTo>
                  <a:lnTo>
                    <a:pt x="2563888" y="2238933"/>
                  </a:lnTo>
                  <a:cubicBezTo>
                    <a:pt x="2563888" y="2417648"/>
                    <a:pt x="2417660" y="2563888"/>
                    <a:pt x="2238933" y="2563888"/>
                  </a:cubicBezTo>
                  <a:lnTo>
                    <a:pt x="324954" y="2563888"/>
                  </a:lnTo>
                  <a:cubicBezTo>
                    <a:pt x="146227" y="2563888"/>
                    <a:pt x="0" y="2417648"/>
                    <a:pt x="0" y="22389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0" sx="102000" rotWithShape="0" algn="ctr" sy="102000">
                <a:srgbClr val="50529A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11126594" y="3989863"/>
              <a:ext cx="2130603" cy="2130616"/>
            </a:xfrm>
            <a:custGeom>
              <a:rect b="b" l="l" r="r" t="t"/>
              <a:pathLst>
                <a:path extrusionOk="0" h="2130615" w="2130602">
                  <a:moveTo>
                    <a:pt x="108318" y="0"/>
                  </a:moveTo>
                  <a:cubicBezTo>
                    <a:pt x="49593" y="0"/>
                    <a:pt x="0" y="49593"/>
                    <a:pt x="0" y="108305"/>
                  </a:cubicBezTo>
                  <a:lnTo>
                    <a:pt x="0" y="2022284"/>
                  </a:lnTo>
                  <a:cubicBezTo>
                    <a:pt x="0" y="2080996"/>
                    <a:pt x="49593" y="2130615"/>
                    <a:pt x="108318" y="2130615"/>
                  </a:cubicBezTo>
                  <a:lnTo>
                    <a:pt x="2022297" y="2130615"/>
                  </a:lnTo>
                  <a:cubicBezTo>
                    <a:pt x="2081009" y="2130615"/>
                    <a:pt x="2130602" y="2080996"/>
                    <a:pt x="2130602" y="2022284"/>
                  </a:cubicBezTo>
                  <a:lnTo>
                    <a:pt x="2130602" y="108305"/>
                  </a:lnTo>
                  <a:cubicBezTo>
                    <a:pt x="2130602" y="49593"/>
                    <a:pt x="2081009" y="0"/>
                    <a:pt x="2022297" y="0"/>
                  </a:cubicBezTo>
                  <a:lnTo>
                    <a:pt x="108318" y="0"/>
                  </a:lnTo>
                  <a:close/>
                </a:path>
              </a:pathLst>
            </a:custGeom>
            <a:noFill/>
            <a:ln cap="rnd" cmpd="sng" w="508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74" name="Google Shape;474;p20"/>
          <p:cNvSpPr txBox="1"/>
          <p:nvPr/>
        </p:nvSpPr>
        <p:spPr>
          <a:xfrm>
            <a:off x="12055156" y="5689370"/>
            <a:ext cx="256642" cy="330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24B5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424B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75" name="Google Shape;475;p20"/>
          <p:cNvGrpSpPr/>
          <p:nvPr/>
        </p:nvGrpSpPr>
        <p:grpSpPr>
          <a:xfrm>
            <a:off x="7913307" y="3773218"/>
            <a:ext cx="2563889" cy="2563888"/>
            <a:chOff x="10909952" y="3773218"/>
            <a:chExt cx="2563889" cy="2563888"/>
          </a:xfrm>
        </p:grpSpPr>
        <p:sp>
          <p:nvSpPr>
            <p:cNvPr id="476" name="Google Shape;476;p20"/>
            <p:cNvSpPr/>
            <p:nvPr/>
          </p:nvSpPr>
          <p:spPr>
            <a:xfrm>
              <a:off x="10909952" y="3773218"/>
              <a:ext cx="2563889" cy="2563888"/>
            </a:xfrm>
            <a:custGeom>
              <a:rect b="b" l="l" r="r" t="t"/>
              <a:pathLst>
                <a:path extrusionOk="0" h="2563888" w="2563888">
                  <a:moveTo>
                    <a:pt x="0" y="324954"/>
                  </a:moveTo>
                  <a:cubicBezTo>
                    <a:pt x="0" y="146227"/>
                    <a:pt x="146227" y="0"/>
                    <a:pt x="324954" y="0"/>
                  </a:cubicBezTo>
                  <a:lnTo>
                    <a:pt x="2238933" y="0"/>
                  </a:lnTo>
                  <a:cubicBezTo>
                    <a:pt x="2417660" y="0"/>
                    <a:pt x="2563888" y="146227"/>
                    <a:pt x="2563888" y="324954"/>
                  </a:cubicBezTo>
                  <a:lnTo>
                    <a:pt x="2563888" y="2238933"/>
                  </a:lnTo>
                  <a:cubicBezTo>
                    <a:pt x="2563888" y="2417648"/>
                    <a:pt x="2417660" y="2563888"/>
                    <a:pt x="2238933" y="2563888"/>
                  </a:cubicBezTo>
                  <a:lnTo>
                    <a:pt x="324954" y="2563888"/>
                  </a:lnTo>
                  <a:cubicBezTo>
                    <a:pt x="146227" y="2563888"/>
                    <a:pt x="0" y="2417648"/>
                    <a:pt x="0" y="22389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0" sx="102000" rotWithShape="0" algn="ctr" sy="102000">
                <a:srgbClr val="50529A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11126594" y="3989863"/>
              <a:ext cx="2130603" cy="2130616"/>
            </a:xfrm>
            <a:custGeom>
              <a:rect b="b" l="l" r="r" t="t"/>
              <a:pathLst>
                <a:path extrusionOk="0" h="2130615" w="2130602">
                  <a:moveTo>
                    <a:pt x="108318" y="0"/>
                  </a:moveTo>
                  <a:cubicBezTo>
                    <a:pt x="49593" y="0"/>
                    <a:pt x="0" y="49593"/>
                    <a:pt x="0" y="108305"/>
                  </a:cubicBezTo>
                  <a:lnTo>
                    <a:pt x="0" y="2022284"/>
                  </a:lnTo>
                  <a:cubicBezTo>
                    <a:pt x="0" y="2080996"/>
                    <a:pt x="49593" y="2130615"/>
                    <a:pt x="108318" y="2130615"/>
                  </a:cubicBezTo>
                  <a:lnTo>
                    <a:pt x="2022297" y="2130615"/>
                  </a:lnTo>
                  <a:cubicBezTo>
                    <a:pt x="2081009" y="2130615"/>
                    <a:pt x="2130602" y="2080996"/>
                    <a:pt x="2130602" y="2022284"/>
                  </a:cubicBezTo>
                  <a:lnTo>
                    <a:pt x="2130602" y="108305"/>
                  </a:lnTo>
                  <a:cubicBezTo>
                    <a:pt x="2130602" y="49593"/>
                    <a:pt x="2081009" y="0"/>
                    <a:pt x="2022297" y="0"/>
                  </a:cubicBezTo>
                  <a:lnTo>
                    <a:pt x="108318" y="0"/>
                  </a:lnTo>
                  <a:close/>
                </a:path>
              </a:pathLst>
            </a:custGeom>
            <a:noFill/>
            <a:ln cap="rnd" cmpd="sng" w="508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78" name="Google Shape;478;p20"/>
          <p:cNvSpPr txBox="1"/>
          <p:nvPr/>
        </p:nvSpPr>
        <p:spPr>
          <a:xfrm>
            <a:off x="9058511" y="5689370"/>
            <a:ext cx="256642" cy="330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24B5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424B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79" name="Google Shape;479;p20"/>
          <p:cNvGrpSpPr/>
          <p:nvPr/>
        </p:nvGrpSpPr>
        <p:grpSpPr>
          <a:xfrm>
            <a:off x="13907707" y="3773218"/>
            <a:ext cx="2563889" cy="2563888"/>
            <a:chOff x="10909952" y="3773218"/>
            <a:chExt cx="2563889" cy="2563888"/>
          </a:xfrm>
        </p:grpSpPr>
        <p:sp>
          <p:nvSpPr>
            <p:cNvPr id="480" name="Google Shape;480;p20"/>
            <p:cNvSpPr/>
            <p:nvPr/>
          </p:nvSpPr>
          <p:spPr>
            <a:xfrm>
              <a:off x="10909952" y="3773218"/>
              <a:ext cx="2563889" cy="2563888"/>
            </a:xfrm>
            <a:custGeom>
              <a:rect b="b" l="l" r="r" t="t"/>
              <a:pathLst>
                <a:path extrusionOk="0" h="2563888" w="2563888">
                  <a:moveTo>
                    <a:pt x="0" y="324954"/>
                  </a:moveTo>
                  <a:cubicBezTo>
                    <a:pt x="0" y="146227"/>
                    <a:pt x="146227" y="0"/>
                    <a:pt x="324954" y="0"/>
                  </a:cubicBezTo>
                  <a:lnTo>
                    <a:pt x="2238933" y="0"/>
                  </a:lnTo>
                  <a:cubicBezTo>
                    <a:pt x="2417660" y="0"/>
                    <a:pt x="2563888" y="146227"/>
                    <a:pt x="2563888" y="324954"/>
                  </a:cubicBezTo>
                  <a:lnTo>
                    <a:pt x="2563888" y="2238933"/>
                  </a:lnTo>
                  <a:cubicBezTo>
                    <a:pt x="2563888" y="2417648"/>
                    <a:pt x="2417660" y="2563888"/>
                    <a:pt x="2238933" y="2563888"/>
                  </a:cubicBezTo>
                  <a:lnTo>
                    <a:pt x="324954" y="2563888"/>
                  </a:lnTo>
                  <a:cubicBezTo>
                    <a:pt x="146227" y="2563888"/>
                    <a:pt x="0" y="2417648"/>
                    <a:pt x="0" y="22389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0" sx="102000" rotWithShape="0" algn="ctr" sy="102000">
                <a:srgbClr val="50529A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11126594" y="3989863"/>
              <a:ext cx="2130603" cy="2130616"/>
            </a:xfrm>
            <a:custGeom>
              <a:rect b="b" l="l" r="r" t="t"/>
              <a:pathLst>
                <a:path extrusionOk="0" h="2130615" w="2130602">
                  <a:moveTo>
                    <a:pt x="108318" y="0"/>
                  </a:moveTo>
                  <a:cubicBezTo>
                    <a:pt x="49593" y="0"/>
                    <a:pt x="0" y="49593"/>
                    <a:pt x="0" y="108305"/>
                  </a:cubicBezTo>
                  <a:lnTo>
                    <a:pt x="0" y="2022284"/>
                  </a:lnTo>
                  <a:cubicBezTo>
                    <a:pt x="0" y="2080996"/>
                    <a:pt x="49593" y="2130615"/>
                    <a:pt x="108318" y="2130615"/>
                  </a:cubicBezTo>
                  <a:lnTo>
                    <a:pt x="2022297" y="2130615"/>
                  </a:lnTo>
                  <a:cubicBezTo>
                    <a:pt x="2081009" y="2130615"/>
                    <a:pt x="2130602" y="2080996"/>
                    <a:pt x="2130602" y="2022284"/>
                  </a:cubicBezTo>
                  <a:lnTo>
                    <a:pt x="2130602" y="108305"/>
                  </a:lnTo>
                  <a:cubicBezTo>
                    <a:pt x="2130602" y="49593"/>
                    <a:pt x="2081009" y="0"/>
                    <a:pt x="2022297" y="0"/>
                  </a:cubicBezTo>
                  <a:lnTo>
                    <a:pt x="108318" y="0"/>
                  </a:lnTo>
                  <a:close/>
                </a:path>
              </a:pathLst>
            </a:custGeom>
            <a:noFill/>
            <a:ln cap="rnd" cmpd="sng" w="508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82" name="Google Shape;482;p20"/>
          <p:cNvGrpSpPr/>
          <p:nvPr/>
        </p:nvGrpSpPr>
        <p:grpSpPr>
          <a:xfrm>
            <a:off x="14701863" y="4161344"/>
            <a:ext cx="975563" cy="1858455"/>
            <a:chOff x="8715102" y="4161344"/>
            <a:chExt cx="975563" cy="1858455"/>
          </a:xfrm>
        </p:grpSpPr>
        <p:sp>
          <p:nvSpPr>
            <p:cNvPr id="483" name="Google Shape;483;p20"/>
            <p:cNvSpPr txBox="1"/>
            <p:nvPr/>
          </p:nvSpPr>
          <p:spPr>
            <a:xfrm>
              <a:off x="8715102" y="4161344"/>
              <a:ext cx="975563" cy="258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424B5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1600">
                <a:solidFill>
                  <a:srgbClr val="424B5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4" name="Google Shape;484;p20"/>
            <p:cNvSpPr txBox="1"/>
            <p:nvPr/>
          </p:nvSpPr>
          <p:spPr>
            <a:xfrm>
              <a:off x="9066151" y="5689370"/>
              <a:ext cx="256642" cy="3304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424B5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b="1" sz="2000">
                <a:solidFill>
                  <a:srgbClr val="424B5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85" name="Google Shape;485;p20"/>
          <p:cNvGrpSpPr/>
          <p:nvPr/>
        </p:nvGrpSpPr>
        <p:grpSpPr>
          <a:xfrm>
            <a:off x="10909952" y="6769861"/>
            <a:ext cx="2563889" cy="2563888"/>
            <a:chOff x="10909952" y="3773218"/>
            <a:chExt cx="2563889" cy="2563888"/>
          </a:xfrm>
        </p:grpSpPr>
        <p:sp>
          <p:nvSpPr>
            <p:cNvPr id="486" name="Google Shape;486;p20"/>
            <p:cNvSpPr/>
            <p:nvPr/>
          </p:nvSpPr>
          <p:spPr>
            <a:xfrm>
              <a:off x="10909952" y="3773218"/>
              <a:ext cx="2563889" cy="2563888"/>
            </a:xfrm>
            <a:custGeom>
              <a:rect b="b" l="l" r="r" t="t"/>
              <a:pathLst>
                <a:path extrusionOk="0" h="2563888" w="2563888">
                  <a:moveTo>
                    <a:pt x="0" y="324954"/>
                  </a:moveTo>
                  <a:cubicBezTo>
                    <a:pt x="0" y="146227"/>
                    <a:pt x="146227" y="0"/>
                    <a:pt x="324954" y="0"/>
                  </a:cubicBezTo>
                  <a:lnTo>
                    <a:pt x="2238933" y="0"/>
                  </a:lnTo>
                  <a:cubicBezTo>
                    <a:pt x="2417660" y="0"/>
                    <a:pt x="2563888" y="146227"/>
                    <a:pt x="2563888" y="324954"/>
                  </a:cubicBezTo>
                  <a:lnTo>
                    <a:pt x="2563888" y="2238933"/>
                  </a:lnTo>
                  <a:cubicBezTo>
                    <a:pt x="2563888" y="2417648"/>
                    <a:pt x="2417660" y="2563888"/>
                    <a:pt x="2238933" y="2563888"/>
                  </a:cubicBezTo>
                  <a:lnTo>
                    <a:pt x="324954" y="2563888"/>
                  </a:lnTo>
                  <a:cubicBezTo>
                    <a:pt x="146227" y="2563888"/>
                    <a:pt x="0" y="2417648"/>
                    <a:pt x="0" y="22389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0" sx="102000" rotWithShape="0" algn="ctr" sy="102000">
                <a:srgbClr val="50529A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11126594" y="3989863"/>
              <a:ext cx="2130603" cy="2130616"/>
            </a:xfrm>
            <a:custGeom>
              <a:rect b="b" l="l" r="r" t="t"/>
              <a:pathLst>
                <a:path extrusionOk="0" h="2130615" w="2130602">
                  <a:moveTo>
                    <a:pt x="108318" y="0"/>
                  </a:moveTo>
                  <a:cubicBezTo>
                    <a:pt x="49593" y="0"/>
                    <a:pt x="0" y="49593"/>
                    <a:pt x="0" y="108305"/>
                  </a:cubicBezTo>
                  <a:lnTo>
                    <a:pt x="0" y="2022284"/>
                  </a:lnTo>
                  <a:cubicBezTo>
                    <a:pt x="0" y="2080996"/>
                    <a:pt x="49593" y="2130615"/>
                    <a:pt x="108318" y="2130615"/>
                  </a:cubicBezTo>
                  <a:lnTo>
                    <a:pt x="2022297" y="2130615"/>
                  </a:lnTo>
                  <a:cubicBezTo>
                    <a:pt x="2081009" y="2130615"/>
                    <a:pt x="2130602" y="2080996"/>
                    <a:pt x="2130602" y="2022284"/>
                  </a:cubicBezTo>
                  <a:lnTo>
                    <a:pt x="2130602" y="108305"/>
                  </a:lnTo>
                  <a:cubicBezTo>
                    <a:pt x="2130602" y="49593"/>
                    <a:pt x="2081009" y="0"/>
                    <a:pt x="2022297" y="0"/>
                  </a:cubicBezTo>
                  <a:lnTo>
                    <a:pt x="108318" y="0"/>
                  </a:lnTo>
                  <a:close/>
                </a:path>
              </a:pathLst>
            </a:custGeom>
            <a:noFill/>
            <a:ln cap="rnd" cmpd="sng" w="508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88" name="Google Shape;488;p20"/>
          <p:cNvSpPr txBox="1"/>
          <p:nvPr/>
        </p:nvSpPr>
        <p:spPr>
          <a:xfrm>
            <a:off x="12055156" y="8686013"/>
            <a:ext cx="256642" cy="330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24B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89" name="Google Shape;489;p20"/>
          <p:cNvGrpSpPr/>
          <p:nvPr/>
        </p:nvGrpSpPr>
        <p:grpSpPr>
          <a:xfrm>
            <a:off x="7913307" y="6769861"/>
            <a:ext cx="2563889" cy="2563888"/>
            <a:chOff x="10909952" y="3773218"/>
            <a:chExt cx="2563889" cy="2563888"/>
          </a:xfrm>
        </p:grpSpPr>
        <p:sp>
          <p:nvSpPr>
            <p:cNvPr id="490" name="Google Shape;490;p20"/>
            <p:cNvSpPr/>
            <p:nvPr/>
          </p:nvSpPr>
          <p:spPr>
            <a:xfrm>
              <a:off x="10909952" y="3773218"/>
              <a:ext cx="2563889" cy="2563888"/>
            </a:xfrm>
            <a:custGeom>
              <a:rect b="b" l="l" r="r" t="t"/>
              <a:pathLst>
                <a:path extrusionOk="0" h="2563888" w="2563888">
                  <a:moveTo>
                    <a:pt x="0" y="324954"/>
                  </a:moveTo>
                  <a:cubicBezTo>
                    <a:pt x="0" y="146227"/>
                    <a:pt x="146227" y="0"/>
                    <a:pt x="324954" y="0"/>
                  </a:cubicBezTo>
                  <a:lnTo>
                    <a:pt x="2238933" y="0"/>
                  </a:lnTo>
                  <a:cubicBezTo>
                    <a:pt x="2417660" y="0"/>
                    <a:pt x="2563888" y="146227"/>
                    <a:pt x="2563888" y="324954"/>
                  </a:cubicBezTo>
                  <a:lnTo>
                    <a:pt x="2563888" y="2238933"/>
                  </a:lnTo>
                  <a:cubicBezTo>
                    <a:pt x="2563888" y="2417648"/>
                    <a:pt x="2417660" y="2563888"/>
                    <a:pt x="2238933" y="2563888"/>
                  </a:cubicBezTo>
                  <a:lnTo>
                    <a:pt x="324954" y="2563888"/>
                  </a:lnTo>
                  <a:cubicBezTo>
                    <a:pt x="146227" y="2563888"/>
                    <a:pt x="0" y="2417648"/>
                    <a:pt x="0" y="22389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0" sx="102000" rotWithShape="0" algn="ctr" sy="102000">
                <a:srgbClr val="50529A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11126594" y="3989863"/>
              <a:ext cx="2130603" cy="2130616"/>
            </a:xfrm>
            <a:custGeom>
              <a:rect b="b" l="l" r="r" t="t"/>
              <a:pathLst>
                <a:path extrusionOk="0" h="2130615" w="2130602">
                  <a:moveTo>
                    <a:pt x="108318" y="0"/>
                  </a:moveTo>
                  <a:cubicBezTo>
                    <a:pt x="49593" y="0"/>
                    <a:pt x="0" y="49593"/>
                    <a:pt x="0" y="108305"/>
                  </a:cubicBezTo>
                  <a:lnTo>
                    <a:pt x="0" y="2022284"/>
                  </a:lnTo>
                  <a:cubicBezTo>
                    <a:pt x="0" y="2080996"/>
                    <a:pt x="49593" y="2130615"/>
                    <a:pt x="108318" y="2130615"/>
                  </a:cubicBezTo>
                  <a:lnTo>
                    <a:pt x="2022297" y="2130615"/>
                  </a:lnTo>
                  <a:cubicBezTo>
                    <a:pt x="2081009" y="2130615"/>
                    <a:pt x="2130602" y="2080996"/>
                    <a:pt x="2130602" y="2022284"/>
                  </a:cubicBezTo>
                  <a:lnTo>
                    <a:pt x="2130602" y="108305"/>
                  </a:lnTo>
                  <a:cubicBezTo>
                    <a:pt x="2130602" y="49593"/>
                    <a:pt x="2081009" y="0"/>
                    <a:pt x="2022297" y="0"/>
                  </a:cubicBezTo>
                  <a:lnTo>
                    <a:pt x="108318" y="0"/>
                  </a:lnTo>
                  <a:close/>
                </a:path>
              </a:pathLst>
            </a:custGeom>
            <a:noFill/>
            <a:ln cap="rnd" cmpd="sng" w="508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92" name="Google Shape;492;p20"/>
          <p:cNvSpPr txBox="1"/>
          <p:nvPr/>
        </p:nvSpPr>
        <p:spPr>
          <a:xfrm>
            <a:off x="9058511" y="8686013"/>
            <a:ext cx="256642" cy="330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24B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93" name="Google Shape;493;p20"/>
          <p:cNvGrpSpPr/>
          <p:nvPr/>
        </p:nvGrpSpPr>
        <p:grpSpPr>
          <a:xfrm>
            <a:off x="13907707" y="6769861"/>
            <a:ext cx="2563889" cy="2563888"/>
            <a:chOff x="10909952" y="3773218"/>
            <a:chExt cx="2563889" cy="2563888"/>
          </a:xfrm>
        </p:grpSpPr>
        <p:sp>
          <p:nvSpPr>
            <p:cNvPr id="494" name="Google Shape;494;p20"/>
            <p:cNvSpPr/>
            <p:nvPr/>
          </p:nvSpPr>
          <p:spPr>
            <a:xfrm>
              <a:off x="10909952" y="3773218"/>
              <a:ext cx="2563889" cy="2563888"/>
            </a:xfrm>
            <a:custGeom>
              <a:rect b="b" l="l" r="r" t="t"/>
              <a:pathLst>
                <a:path extrusionOk="0" h="2563888" w="2563888">
                  <a:moveTo>
                    <a:pt x="0" y="324954"/>
                  </a:moveTo>
                  <a:cubicBezTo>
                    <a:pt x="0" y="146227"/>
                    <a:pt x="146227" y="0"/>
                    <a:pt x="324954" y="0"/>
                  </a:cubicBezTo>
                  <a:lnTo>
                    <a:pt x="2238933" y="0"/>
                  </a:lnTo>
                  <a:cubicBezTo>
                    <a:pt x="2417660" y="0"/>
                    <a:pt x="2563888" y="146227"/>
                    <a:pt x="2563888" y="324954"/>
                  </a:cubicBezTo>
                  <a:lnTo>
                    <a:pt x="2563888" y="2238933"/>
                  </a:lnTo>
                  <a:cubicBezTo>
                    <a:pt x="2563888" y="2417648"/>
                    <a:pt x="2417660" y="2563888"/>
                    <a:pt x="2238933" y="2563888"/>
                  </a:cubicBezTo>
                  <a:lnTo>
                    <a:pt x="324954" y="2563888"/>
                  </a:lnTo>
                  <a:cubicBezTo>
                    <a:pt x="146227" y="2563888"/>
                    <a:pt x="0" y="2417648"/>
                    <a:pt x="0" y="22389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0" sx="102000" rotWithShape="0" algn="ctr" sy="102000">
                <a:srgbClr val="50529A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5" name="Google Shape;495;p20"/>
            <p:cNvSpPr/>
            <p:nvPr/>
          </p:nvSpPr>
          <p:spPr>
            <a:xfrm>
              <a:off x="11126594" y="3989863"/>
              <a:ext cx="2130603" cy="2130616"/>
            </a:xfrm>
            <a:custGeom>
              <a:rect b="b" l="l" r="r" t="t"/>
              <a:pathLst>
                <a:path extrusionOk="0" h="2130615" w="2130602">
                  <a:moveTo>
                    <a:pt x="108318" y="0"/>
                  </a:moveTo>
                  <a:cubicBezTo>
                    <a:pt x="49593" y="0"/>
                    <a:pt x="0" y="49593"/>
                    <a:pt x="0" y="108305"/>
                  </a:cubicBezTo>
                  <a:lnTo>
                    <a:pt x="0" y="2022284"/>
                  </a:lnTo>
                  <a:cubicBezTo>
                    <a:pt x="0" y="2080996"/>
                    <a:pt x="49593" y="2130615"/>
                    <a:pt x="108318" y="2130615"/>
                  </a:cubicBezTo>
                  <a:lnTo>
                    <a:pt x="2022297" y="2130615"/>
                  </a:lnTo>
                  <a:cubicBezTo>
                    <a:pt x="2081009" y="2130615"/>
                    <a:pt x="2130602" y="2080996"/>
                    <a:pt x="2130602" y="2022284"/>
                  </a:cubicBezTo>
                  <a:lnTo>
                    <a:pt x="2130602" y="108305"/>
                  </a:lnTo>
                  <a:cubicBezTo>
                    <a:pt x="2130602" y="49593"/>
                    <a:pt x="2081009" y="0"/>
                    <a:pt x="2022297" y="0"/>
                  </a:cubicBezTo>
                  <a:lnTo>
                    <a:pt x="108318" y="0"/>
                  </a:lnTo>
                  <a:close/>
                </a:path>
              </a:pathLst>
            </a:custGeom>
            <a:noFill/>
            <a:ln cap="rnd" cmpd="sng" w="508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96" name="Google Shape;496;p20"/>
          <p:cNvSpPr txBox="1"/>
          <p:nvPr/>
        </p:nvSpPr>
        <p:spPr>
          <a:xfrm>
            <a:off x="15052911" y="8686013"/>
            <a:ext cx="256642" cy="330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24B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97" name="Google Shape;497;p20"/>
          <p:cNvGrpSpPr/>
          <p:nvPr/>
        </p:nvGrpSpPr>
        <p:grpSpPr>
          <a:xfrm>
            <a:off x="10909952" y="9766503"/>
            <a:ext cx="2563889" cy="2563888"/>
            <a:chOff x="10909952" y="3773218"/>
            <a:chExt cx="2563889" cy="2563888"/>
          </a:xfrm>
        </p:grpSpPr>
        <p:sp>
          <p:nvSpPr>
            <p:cNvPr id="498" name="Google Shape;498;p20"/>
            <p:cNvSpPr/>
            <p:nvPr/>
          </p:nvSpPr>
          <p:spPr>
            <a:xfrm>
              <a:off x="10909952" y="3773218"/>
              <a:ext cx="2563889" cy="2563888"/>
            </a:xfrm>
            <a:custGeom>
              <a:rect b="b" l="l" r="r" t="t"/>
              <a:pathLst>
                <a:path extrusionOk="0" h="2563888" w="2563888">
                  <a:moveTo>
                    <a:pt x="0" y="324954"/>
                  </a:moveTo>
                  <a:cubicBezTo>
                    <a:pt x="0" y="146227"/>
                    <a:pt x="146227" y="0"/>
                    <a:pt x="324954" y="0"/>
                  </a:cubicBezTo>
                  <a:lnTo>
                    <a:pt x="2238933" y="0"/>
                  </a:lnTo>
                  <a:cubicBezTo>
                    <a:pt x="2417660" y="0"/>
                    <a:pt x="2563888" y="146227"/>
                    <a:pt x="2563888" y="324954"/>
                  </a:cubicBezTo>
                  <a:lnTo>
                    <a:pt x="2563888" y="2238933"/>
                  </a:lnTo>
                  <a:cubicBezTo>
                    <a:pt x="2563888" y="2417648"/>
                    <a:pt x="2417660" y="2563888"/>
                    <a:pt x="2238933" y="2563888"/>
                  </a:cubicBezTo>
                  <a:lnTo>
                    <a:pt x="324954" y="2563888"/>
                  </a:lnTo>
                  <a:cubicBezTo>
                    <a:pt x="146227" y="2563888"/>
                    <a:pt x="0" y="2417648"/>
                    <a:pt x="0" y="22389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0" sx="102000" rotWithShape="0" algn="ctr" sy="102000">
                <a:srgbClr val="50529A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9" name="Google Shape;499;p20"/>
            <p:cNvSpPr/>
            <p:nvPr/>
          </p:nvSpPr>
          <p:spPr>
            <a:xfrm>
              <a:off x="11126594" y="3989863"/>
              <a:ext cx="2130603" cy="2130616"/>
            </a:xfrm>
            <a:custGeom>
              <a:rect b="b" l="l" r="r" t="t"/>
              <a:pathLst>
                <a:path extrusionOk="0" h="2130615" w="2130602">
                  <a:moveTo>
                    <a:pt x="108318" y="0"/>
                  </a:moveTo>
                  <a:cubicBezTo>
                    <a:pt x="49593" y="0"/>
                    <a:pt x="0" y="49593"/>
                    <a:pt x="0" y="108305"/>
                  </a:cubicBezTo>
                  <a:lnTo>
                    <a:pt x="0" y="2022284"/>
                  </a:lnTo>
                  <a:cubicBezTo>
                    <a:pt x="0" y="2080996"/>
                    <a:pt x="49593" y="2130615"/>
                    <a:pt x="108318" y="2130615"/>
                  </a:cubicBezTo>
                  <a:lnTo>
                    <a:pt x="2022297" y="2130615"/>
                  </a:lnTo>
                  <a:cubicBezTo>
                    <a:pt x="2081009" y="2130615"/>
                    <a:pt x="2130602" y="2080996"/>
                    <a:pt x="2130602" y="2022284"/>
                  </a:cubicBezTo>
                  <a:lnTo>
                    <a:pt x="2130602" y="108305"/>
                  </a:lnTo>
                  <a:cubicBezTo>
                    <a:pt x="2130602" y="49593"/>
                    <a:pt x="2081009" y="0"/>
                    <a:pt x="2022297" y="0"/>
                  </a:cubicBezTo>
                  <a:lnTo>
                    <a:pt x="108318" y="0"/>
                  </a:lnTo>
                  <a:close/>
                </a:path>
              </a:pathLst>
            </a:custGeom>
            <a:noFill/>
            <a:ln cap="rnd" cmpd="sng" w="508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00" name="Google Shape;500;p20"/>
          <p:cNvSpPr txBox="1"/>
          <p:nvPr/>
        </p:nvSpPr>
        <p:spPr>
          <a:xfrm>
            <a:off x="12055156" y="11682655"/>
            <a:ext cx="256642" cy="330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24B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01" name="Google Shape;501;p20"/>
          <p:cNvGrpSpPr/>
          <p:nvPr/>
        </p:nvGrpSpPr>
        <p:grpSpPr>
          <a:xfrm>
            <a:off x="7913307" y="9766503"/>
            <a:ext cx="2563889" cy="2563888"/>
            <a:chOff x="10909952" y="3773218"/>
            <a:chExt cx="2563889" cy="2563888"/>
          </a:xfrm>
        </p:grpSpPr>
        <p:sp>
          <p:nvSpPr>
            <p:cNvPr id="502" name="Google Shape;502;p20"/>
            <p:cNvSpPr/>
            <p:nvPr/>
          </p:nvSpPr>
          <p:spPr>
            <a:xfrm>
              <a:off x="10909952" y="3773218"/>
              <a:ext cx="2563889" cy="2563888"/>
            </a:xfrm>
            <a:custGeom>
              <a:rect b="b" l="l" r="r" t="t"/>
              <a:pathLst>
                <a:path extrusionOk="0" h="2563888" w="2563888">
                  <a:moveTo>
                    <a:pt x="0" y="324954"/>
                  </a:moveTo>
                  <a:cubicBezTo>
                    <a:pt x="0" y="146227"/>
                    <a:pt x="146227" y="0"/>
                    <a:pt x="324954" y="0"/>
                  </a:cubicBezTo>
                  <a:lnTo>
                    <a:pt x="2238933" y="0"/>
                  </a:lnTo>
                  <a:cubicBezTo>
                    <a:pt x="2417660" y="0"/>
                    <a:pt x="2563888" y="146227"/>
                    <a:pt x="2563888" y="324954"/>
                  </a:cubicBezTo>
                  <a:lnTo>
                    <a:pt x="2563888" y="2238933"/>
                  </a:lnTo>
                  <a:cubicBezTo>
                    <a:pt x="2563888" y="2417648"/>
                    <a:pt x="2417660" y="2563888"/>
                    <a:pt x="2238933" y="2563888"/>
                  </a:cubicBezTo>
                  <a:lnTo>
                    <a:pt x="324954" y="2563888"/>
                  </a:lnTo>
                  <a:cubicBezTo>
                    <a:pt x="146227" y="2563888"/>
                    <a:pt x="0" y="2417648"/>
                    <a:pt x="0" y="22389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0" sx="102000" rotWithShape="0" algn="ctr" sy="102000">
                <a:srgbClr val="50529A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11126594" y="3989863"/>
              <a:ext cx="2130603" cy="2130616"/>
            </a:xfrm>
            <a:custGeom>
              <a:rect b="b" l="l" r="r" t="t"/>
              <a:pathLst>
                <a:path extrusionOk="0" h="2130615" w="2130602">
                  <a:moveTo>
                    <a:pt x="108318" y="0"/>
                  </a:moveTo>
                  <a:cubicBezTo>
                    <a:pt x="49593" y="0"/>
                    <a:pt x="0" y="49593"/>
                    <a:pt x="0" y="108305"/>
                  </a:cubicBezTo>
                  <a:lnTo>
                    <a:pt x="0" y="2022284"/>
                  </a:lnTo>
                  <a:cubicBezTo>
                    <a:pt x="0" y="2080996"/>
                    <a:pt x="49593" y="2130615"/>
                    <a:pt x="108318" y="2130615"/>
                  </a:cubicBezTo>
                  <a:lnTo>
                    <a:pt x="2022297" y="2130615"/>
                  </a:lnTo>
                  <a:cubicBezTo>
                    <a:pt x="2081009" y="2130615"/>
                    <a:pt x="2130602" y="2080996"/>
                    <a:pt x="2130602" y="2022284"/>
                  </a:cubicBezTo>
                  <a:lnTo>
                    <a:pt x="2130602" y="108305"/>
                  </a:lnTo>
                  <a:cubicBezTo>
                    <a:pt x="2130602" y="49593"/>
                    <a:pt x="2081009" y="0"/>
                    <a:pt x="2022297" y="0"/>
                  </a:cubicBezTo>
                  <a:lnTo>
                    <a:pt x="108318" y="0"/>
                  </a:lnTo>
                  <a:close/>
                </a:path>
              </a:pathLst>
            </a:custGeom>
            <a:noFill/>
            <a:ln cap="rnd" cmpd="sng" w="508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04" name="Google Shape;504;p20"/>
          <p:cNvSpPr txBox="1"/>
          <p:nvPr/>
        </p:nvSpPr>
        <p:spPr>
          <a:xfrm>
            <a:off x="9058511" y="11682655"/>
            <a:ext cx="256642" cy="330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24B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05" name="Google Shape;505;p20"/>
          <p:cNvGrpSpPr/>
          <p:nvPr/>
        </p:nvGrpSpPr>
        <p:grpSpPr>
          <a:xfrm>
            <a:off x="13907707" y="9766503"/>
            <a:ext cx="2563889" cy="2563888"/>
            <a:chOff x="10909952" y="3773218"/>
            <a:chExt cx="2563889" cy="2563888"/>
          </a:xfrm>
        </p:grpSpPr>
        <p:sp>
          <p:nvSpPr>
            <p:cNvPr id="506" name="Google Shape;506;p20"/>
            <p:cNvSpPr/>
            <p:nvPr/>
          </p:nvSpPr>
          <p:spPr>
            <a:xfrm>
              <a:off x="10909952" y="3773218"/>
              <a:ext cx="2563889" cy="2563888"/>
            </a:xfrm>
            <a:custGeom>
              <a:rect b="b" l="l" r="r" t="t"/>
              <a:pathLst>
                <a:path extrusionOk="0" h="2563888" w="2563888">
                  <a:moveTo>
                    <a:pt x="0" y="324954"/>
                  </a:moveTo>
                  <a:cubicBezTo>
                    <a:pt x="0" y="146227"/>
                    <a:pt x="146227" y="0"/>
                    <a:pt x="324954" y="0"/>
                  </a:cubicBezTo>
                  <a:lnTo>
                    <a:pt x="2238933" y="0"/>
                  </a:lnTo>
                  <a:cubicBezTo>
                    <a:pt x="2417660" y="0"/>
                    <a:pt x="2563888" y="146227"/>
                    <a:pt x="2563888" y="324954"/>
                  </a:cubicBezTo>
                  <a:lnTo>
                    <a:pt x="2563888" y="2238933"/>
                  </a:lnTo>
                  <a:cubicBezTo>
                    <a:pt x="2563888" y="2417648"/>
                    <a:pt x="2417660" y="2563888"/>
                    <a:pt x="2238933" y="2563888"/>
                  </a:cubicBezTo>
                  <a:lnTo>
                    <a:pt x="324954" y="2563888"/>
                  </a:lnTo>
                  <a:cubicBezTo>
                    <a:pt x="146227" y="2563888"/>
                    <a:pt x="0" y="2417648"/>
                    <a:pt x="0" y="22389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0" sx="102000" rotWithShape="0" algn="ctr" sy="102000">
                <a:srgbClr val="50529A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11126594" y="3989863"/>
              <a:ext cx="2130603" cy="2130616"/>
            </a:xfrm>
            <a:custGeom>
              <a:rect b="b" l="l" r="r" t="t"/>
              <a:pathLst>
                <a:path extrusionOk="0" h="2130615" w="2130602">
                  <a:moveTo>
                    <a:pt x="108318" y="0"/>
                  </a:moveTo>
                  <a:cubicBezTo>
                    <a:pt x="49593" y="0"/>
                    <a:pt x="0" y="49593"/>
                    <a:pt x="0" y="108305"/>
                  </a:cubicBezTo>
                  <a:lnTo>
                    <a:pt x="0" y="2022284"/>
                  </a:lnTo>
                  <a:cubicBezTo>
                    <a:pt x="0" y="2080996"/>
                    <a:pt x="49593" y="2130615"/>
                    <a:pt x="108318" y="2130615"/>
                  </a:cubicBezTo>
                  <a:lnTo>
                    <a:pt x="2022297" y="2130615"/>
                  </a:lnTo>
                  <a:cubicBezTo>
                    <a:pt x="2081009" y="2130615"/>
                    <a:pt x="2130602" y="2080996"/>
                    <a:pt x="2130602" y="2022284"/>
                  </a:cubicBezTo>
                  <a:lnTo>
                    <a:pt x="2130602" y="108305"/>
                  </a:lnTo>
                  <a:cubicBezTo>
                    <a:pt x="2130602" y="49593"/>
                    <a:pt x="2081009" y="0"/>
                    <a:pt x="2022297" y="0"/>
                  </a:cubicBezTo>
                  <a:lnTo>
                    <a:pt x="108318" y="0"/>
                  </a:lnTo>
                  <a:close/>
                </a:path>
              </a:pathLst>
            </a:custGeom>
            <a:noFill/>
            <a:ln cap="rnd" cmpd="sng" w="508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08" name="Google Shape;508;p20"/>
          <p:cNvSpPr txBox="1"/>
          <p:nvPr/>
        </p:nvSpPr>
        <p:spPr>
          <a:xfrm>
            <a:off x="15052911" y="11682655"/>
            <a:ext cx="256642" cy="330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24B5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solidFill>
                <a:srgbClr val="424B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9" name="Google Shape;509;p20"/>
          <p:cNvSpPr txBox="1"/>
          <p:nvPr/>
        </p:nvSpPr>
        <p:spPr>
          <a:xfrm>
            <a:off x="8131455" y="4119555"/>
            <a:ext cx="2129097" cy="842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Remote </a:t>
            </a:r>
            <a:endParaRPr sz="3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Work &amp; Distance Learning</a:t>
            </a:r>
            <a:endParaRPr sz="3200">
              <a:solidFill>
                <a:srgbClr val="2D31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0" name="Google Shape;510;p20"/>
          <p:cNvSpPr txBox="1"/>
          <p:nvPr/>
        </p:nvSpPr>
        <p:spPr>
          <a:xfrm>
            <a:off x="11272520" y="4030065"/>
            <a:ext cx="2634896" cy="7790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Online Shopping/ Robot Deliveries</a:t>
            </a:r>
            <a:endParaRPr sz="3200">
              <a:solidFill>
                <a:srgbClr val="2D31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1" name="Google Shape;511;p20"/>
          <p:cNvSpPr txBox="1"/>
          <p:nvPr/>
        </p:nvSpPr>
        <p:spPr>
          <a:xfrm>
            <a:off x="14199456" y="4161338"/>
            <a:ext cx="34479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Digital &amp; Contactless Payments</a:t>
            </a:r>
            <a:endParaRPr sz="3200">
              <a:solidFill>
                <a:srgbClr val="2D31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2" name="Google Shape;512;p20"/>
          <p:cNvSpPr txBox="1"/>
          <p:nvPr/>
        </p:nvSpPr>
        <p:spPr>
          <a:xfrm>
            <a:off x="11272520" y="7770924"/>
            <a:ext cx="2969919" cy="6965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Telehealth</a:t>
            </a:r>
            <a:endParaRPr sz="3200">
              <a:solidFill>
                <a:srgbClr val="2D31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3" name="Google Shape;513;p20"/>
          <p:cNvSpPr txBox="1"/>
          <p:nvPr/>
        </p:nvSpPr>
        <p:spPr>
          <a:xfrm>
            <a:off x="14288219" y="7073851"/>
            <a:ext cx="2400019" cy="962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5G &amp; Communi-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cations Technology</a:t>
            </a:r>
            <a:endParaRPr sz="3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4" name="Google Shape;514;p20"/>
          <p:cNvSpPr txBox="1"/>
          <p:nvPr/>
        </p:nvSpPr>
        <p:spPr>
          <a:xfrm>
            <a:off x="8407867" y="7471697"/>
            <a:ext cx="1814571" cy="910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Supply Chain 4.0</a:t>
            </a:r>
            <a:endParaRPr sz="3200">
              <a:solidFill>
                <a:srgbClr val="2D31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5" name="Google Shape;515;p20"/>
          <p:cNvSpPr txBox="1"/>
          <p:nvPr/>
        </p:nvSpPr>
        <p:spPr>
          <a:xfrm>
            <a:off x="8394894" y="10286487"/>
            <a:ext cx="2081192" cy="1057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Online Entertain-ment </a:t>
            </a:r>
            <a:endParaRPr sz="3200">
              <a:solidFill>
                <a:srgbClr val="2D31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6" name="Google Shape;516;p20"/>
          <p:cNvSpPr txBox="1"/>
          <p:nvPr/>
        </p:nvSpPr>
        <p:spPr>
          <a:xfrm>
            <a:off x="11233360" y="10648471"/>
            <a:ext cx="2103002" cy="943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3D Printing</a:t>
            </a:r>
            <a:endParaRPr sz="3200">
              <a:solidFill>
                <a:srgbClr val="2D31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7" name="Google Shape;517;p20"/>
          <p:cNvSpPr txBox="1"/>
          <p:nvPr/>
        </p:nvSpPr>
        <p:spPr>
          <a:xfrm>
            <a:off x="14264924" y="10468350"/>
            <a:ext cx="2081100" cy="12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D313C"/>
                </a:solidFill>
                <a:latin typeface="Montserrat"/>
                <a:ea typeface="Montserrat"/>
                <a:cs typeface="Montserrat"/>
                <a:sym typeface="Montserrat"/>
              </a:rPr>
              <a:t>Robotics &amp;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D313C"/>
                </a:solidFill>
                <a:latin typeface="Montserrat"/>
                <a:ea typeface="Montserrat"/>
                <a:cs typeface="Montserrat"/>
                <a:sym typeface="Montserrat"/>
              </a:rPr>
              <a:t>Drones</a:t>
            </a:r>
            <a:endParaRPr sz="3200">
              <a:solidFill>
                <a:srgbClr val="2D31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1"/>
          <p:cNvSpPr/>
          <p:nvPr/>
        </p:nvSpPr>
        <p:spPr>
          <a:xfrm>
            <a:off x="3286187" y="254000"/>
            <a:ext cx="11113109" cy="13208000"/>
          </a:xfrm>
          <a:custGeom>
            <a:rect b="b" l="l" r="r" t="t"/>
            <a:pathLst>
              <a:path extrusionOk="0" h="13208000" w="11113109">
                <a:moveTo>
                  <a:pt x="0" y="12915290"/>
                </a:moveTo>
                <a:lnTo>
                  <a:pt x="0" y="292709"/>
                </a:lnTo>
                <a:cubicBezTo>
                  <a:pt x="0" y="131051"/>
                  <a:pt x="131051" y="0"/>
                  <a:pt x="292709" y="0"/>
                </a:cubicBezTo>
                <a:lnTo>
                  <a:pt x="10820400" y="0"/>
                </a:lnTo>
                <a:cubicBezTo>
                  <a:pt x="10982058" y="0"/>
                  <a:pt x="11113109" y="131051"/>
                  <a:pt x="11113109" y="292709"/>
                </a:cubicBezTo>
                <a:lnTo>
                  <a:pt x="11113109" y="12915290"/>
                </a:lnTo>
                <a:cubicBezTo>
                  <a:pt x="11113109" y="13076948"/>
                  <a:pt x="10982058" y="13208000"/>
                  <a:pt x="10820400" y="13208000"/>
                </a:cubicBezTo>
                <a:lnTo>
                  <a:pt x="292709" y="13208000"/>
                </a:lnTo>
                <a:cubicBezTo>
                  <a:pt x="131051" y="13208000"/>
                  <a:pt x="0" y="13076948"/>
                  <a:pt x="0" y="12915290"/>
                </a:cubicBezTo>
                <a:close/>
              </a:path>
            </a:pathLst>
          </a:custGeom>
          <a:solidFill>
            <a:srgbClr val="EEF3F8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3" name="Google Shape;523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8155" r="8154" t="0"/>
          <a:stretch/>
        </p:blipFill>
        <p:spPr>
          <a:xfrm>
            <a:off x="1209675" y="2139950"/>
            <a:ext cx="7758113" cy="1157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4" name="Google Shape;524;p11"/>
          <p:cNvCxnSpPr/>
          <p:nvPr/>
        </p:nvCxnSpPr>
        <p:spPr>
          <a:xfrm>
            <a:off x="11799482" y="-76206"/>
            <a:ext cx="68515" cy="8379917"/>
          </a:xfrm>
          <a:prstGeom prst="straightConnector1">
            <a:avLst/>
          </a:prstGeom>
          <a:noFill/>
          <a:ln cap="rnd" cmpd="sng" w="762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5" name="Google Shape;525;p11"/>
          <p:cNvSpPr txBox="1"/>
          <p:nvPr/>
        </p:nvSpPr>
        <p:spPr>
          <a:xfrm rot="-5400000">
            <a:off x="6658646" y="4141884"/>
            <a:ext cx="9196328" cy="1222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2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Sir James Dyson</a:t>
            </a:r>
            <a:endParaRPr sz="9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6" name="Google Shape;526;p11"/>
          <p:cNvSpPr txBox="1"/>
          <p:nvPr/>
        </p:nvSpPr>
        <p:spPr>
          <a:xfrm rot="-5400000">
            <a:off x="12020178" y="5935331"/>
            <a:ext cx="4190582" cy="758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D313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4000">
              <a:solidFill>
                <a:srgbClr val="2D31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7" name="Google Shape;527;p11"/>
          <p:cNvSpPr/>
          <p:nvPr/>
        </p:nvSpPr>
        <p:spPr>
          <a:xfrm>
            <a:off x="15087938" y="1076613"/>
            <a:ext cx="5991060" cy="3676459"/>
          </a:xfrm>
          <a:custGeom>
            <a:rect b="b" l="l" r="r" t="t"/>
            <a:pathLst>
              <a:path extrusionOk="0" h="3676459" w="5991059">
                <a:moveTo>
                  <a:pt x="408355" y="3676459"/>
                </a:moveTo>
                <a:lnTo>
                  <a:pt x="5582704" y="3676459"/>
                </a:lnTo>
                <a:cubicBezTo>
                  <a:pt x="5808230" y="3676459"/>
                  <a:pt x="5991059" y="3493630"/>
                  <a:pt x="5991059" y="3268103"/>
                </a:cubicBezTo>
                <a:lnTo>
                  <a:pt x="5991059" y="408368"/>
                </a:lnTo>
                <a:cubicBezTo>
                  <a:pt x="5991059" y="182829"/>
                  <a:pt x="5808230" y="0"/>
                  <a:pt x="5582704" y="0"/>
                </a:cubicBezTo>
                <a:lnTo>
                  <a:pt x="408355" y="0"/>
                </a:lnTo>
                <a:cubicBezTo>
                  <a:pt x="182829" y="0"/>
                  <a:pt x="0" y="182829"/>
                  <a:pt x="0" y="408368"/>
                </a:cubicBezTo>
                <a:lnTo>
                  <a:pt x="0" y="3268103"/>
                </a:lnTo>
                <a:cubicBezTo>
                  <a:pt x="0" y="3493630"/>
                  <a:pt x="182829" y="3676459"/>
                  <a:pt x="408355" y="36764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28" name="Google Shape;528;p11"/>
          <p:cNvGrpSpPr/>
          <p:nvPr/>
        </p:nvGrpSpPr>
        <p:grpSpPr>
          <a:xfrm>
            <a:off x="14895652" y="2085975"/>
            <a:ext cx="3411882" cy="2274586"/>
            <a:chOff x="14895652" y="2085975"/>
            <a:chExt cx="3411882" cy="2274586"/>
          </a:xfrm>
        </p:grpSpPr>
        <p:sp>
          <p:nvSpPr>
            <p:cNvPr id="529" name="Google Shape;529;p11"/>
            <p:cNvSpPr/>
            <p:nvPr/>
          </p:nvSpPr>
          <p:spPr>
            <a:xfrm>
              <a:off x="15609267" y="2223922"/>
              <a:ext cx="1995196" cy="1995195"/>
            </a:xfrm>
            <a:custGeom>
              <a:rect b="b" l="l" r="r" t="t"/>
              <a:pathLst>
                <a:path extrusionOk="0" h="1995195" w="1995195">
                  <a:moveTo>
                    <a:pt x="0" y="997597"/>
                  </a:moveTo>
                  <a:cubicBezTo>
                    <a:pt x="0" y="446633"/>
                    <a:pt x="446646" y="0"/>
                    <a:pt x="997597" y="0"/>
                  </a:cubicBezTo>
                  <a:cubicBezTo>
                    <a:pt x="1548561" y="0"/>
                    <a:pt x="1995195" y="446633"/>
                    <a:pt x="1995195" y="997597"/>
                  </a:cubicBezTo>
                  <a:cubicBezTo>
                    <a:pt x="1995195" y="1548561"/>
                    <a:pt x="1548561" y="1995195"/>
                    <a:pt x="997597" y="1995195"/>
                  </a:cubicBezTo>
                  <a:cubicBezTo>
                    <a:pt x="446646" y="1995195"/>
                    <a:pt x="0" y="1548561"/>
                    <a:pt x="0" y="997597"/>
                  </a:cubicBezTo>
                  <a:close/>
                </a:path>
              </a:pathLst>
            </a:custGeom>
            <a:solidFill>
              <a:schemeClr val="accent1"/>
            </a:solidFill>
            <a:ln cap="rnd" cmpd="sng" w="76200">
              <a:solidFill>
                <a:srgbClr val="2223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aphicFrame>
          <p:nvGraphicFramePr>
            <p:cNvPr id="530" name="Google Shape;530;p11"/>
            <p:cNvGraphicFramePr/>
            <p:nvPr/>
          </p:nvGraphicFramePr>
          <p:xfrm>
            <a:off x="14895652" y="2085975"/>
            <a:ext cx="3411882" cy="2274586"/>
          </p:xfrm>
          <a:graphic>
            <a:graphicData uri="http://schemas.openxmlformats.org/drawingml/2006/chart">
              <c:chart r:id="rId4"/>
            </a:graphicData>
          </a:graphic>
        </p:graphicFrame>
        <p:sp>
          <p:nvSpPr>
            <p:cNvPr id="531" name="Google Shape;531;p11"/>
            <p:cNvSpPr/>
            <p:nvPr/>
          </p:nvSpPr>
          <p:spPr>
            <a:xfrm>
              <a:off x="15856098" y="2470759"/>
              <a:ext cx="1501521" cy="1501521"/>
            </a:xfrm>
            <a:custGeom>
              <a:rect b="b" l="l" r="r" t="t"/>
              <a:pathLst>
                <a:path extrusionOk="0" h="1501521" w="1501521">
                  <a:moveTo>
                    <a:pt x="0" y="750760"/>
                  </a:moveTo>
                  <a:cubicBezTo>
                    <a:pt x="0" y="336130"/>
                    <a:pt x="336130" y="0"/>
                    <a:pt x="750760" y="0"/>
                  </a:cubicBezTo>
                  <a:cubicBezTo>
                    <a:pt x="1165402" y="0"/>
                    <a:pt x="1501521" y="336130"/>
                    <a:pt x="1501521" y="750760"/>
                  </a:cubicBezTo>
                  <a:cubicBezTo>
                    <a:pt x="1501521" y="1165390"/>
                    <a:pt x="1165402" y="1501521"/>
                    <a:pt x="750760" y="1501521"/>
                  </a:cubicBezTo>
                  <a:cubicBezTo>
                    <a:pt x="336130" y="1501521"/>
                    <a:pt x="0" y="1165390"/>
                    <a:pt x="0" y="750760"/>
                  </a:cubicBezTo>
                  <a:close/>
                </a:path>
              </a:pathLst>
            </a:custGeom>
            <a:solidFill>
              <a:schemeClr val="accent1"/>
            </a:solidFill>
            <a:ln cap="rnd" cmpd="sng" w="76200">
              <a:solidFill>
                <a:srgbClr val="2223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32" name="Google Shape;532;p11"/>
          <p:cNvSpPr txBox="1"/>
          <p:nvPr/>
        </p:nvSpPr>
        <p:spPr>
          <a:xfrm>
            <a:off x="17768450" y="2249080"/>
            <a:ext cx="3233063" cy="17483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58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It took Dyson 5,126 prototypes and 15 years before developing one that worked.  </a:t>
            </a:r>
            <a:endParaRPr sz="28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3" name="Google Shape;533;p11"/>
          <p:cNvSpPr txBox="1"/>
          <p:nvPr/>
        </p:nvSpPr>
        <p:spPr>
          <a:xfrm>
            <a:off x="16163809" y="3051108"/>
            <a:ext cx="886098" cy="340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5,126</a:t>
            </a:r>
            <a:r>
              <a:rPr lang="en-US" sz="2683">
                <a:solidFill>
                  <a:srgbClr val="FE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683">
              <a:solidFill>
                <a:srgbClr val="FE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4" name="Google Shape;534;p11"/>
          <p:cNvSpPr/>
          <p:nvPr/>
        </p:nvSpPr>
        <p:spPr>
          <a:xfrm>
            <a:off x="15087938" y="5019763"/>
            <a:ext cx="5991060" cy="3676459"/>
          </a:xfrm>
          <a:custGeom>
            <a:rect b="b" l="l" r="r" t="t"/>
            <a:pathLst>
              <a:path extrusionOk="0" h="3676459" w="5991059">
                <a:moveTo>
                  <a:pt x="408355" y="3676459"/>
                </a:moveTo>
                <a:lnTo>
                  <a:pt x="5582704" y="3676459"/>
                </a:lnTo>
                <a:cubicBezTo>
                  <a:pt x="5808230" y="3676459"/>
                  <a:pt x="5991059" y="3493630"/>
                  <a:pt x="5991059" y="3268103"/>
                </a:cubicBezTo>
                <a:lnTo>
                  <a:pt x="5991059" y="408368"/>
                </a:lnTo>
                <a:cubicBezTo>
                  <a:pt x="5991059" y="182829"/>
                  <a:pt x="5808230" y="0"/>
                  <a:pt x="5582704" y="0"/>
                </a:cubicBezTo>
                <a:lnTo>
                  <a:pt x="408355" y="0"/>
                </a:lnTo>
                <a:cubicBezTo>
                  <a:pt x="182829" y="0"/>
                  <a:pt x="0" y="182829"/>
                  <a:pt x="0" y="408368"/>
                </a:cubicBezTo>
                <a:lnTo>
                  <a:pt x="0" y="3268103"/>
                </a:lnTo>
                <a:cubicBezTo>
                  <a:pt x="0" y="3493630"/>
                  <a:pt x="182829" y="3676459"/>
                  <a:pt x="408355" y="36764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35" name="Google Shape;535;p11"/>
          <p:cNvGrpSpPr/>
          <p:nvPr/>
        </p:nvGrpSpPr>
        <p:grpSpPr>
          <a:xfrm>
            <a:off x="14895652" y="6029125"/>
            <a:ext cx="3411882" cy="2274586"/>
            <a:chOff x="14895652" y="2085975"/>
            <a:chExt cx="3411882" cy="2274586"/>
          </a:xfrm>
        </p:grpSpPr>
        <p:sp>
          <p:nvSpPr>
            <p:cNvPr id="536" name="Google Shape;536;p11"/>
            <p:cNvSpPr/>
            <p:nvPr/>
          </p:nvSpPr>
          <p:spPr>
            <a:xfrm>
              <a:off x="15609267" y="2223922"/>
              <a:ext cx="1995196" cy="1995195"/>
            </a:xfrm>
            <a:custGeom>
              <a:rect b="b" l="l" r="r" t="t"/>
              <a:pathLst>
                <a:path extrusionOk="0" h="1995195" w="1995195">
                  <a:moveTo>
                    <a:pt x="0" y="997597"/>
                  </a:moveTo>
                  <a:cubicBezTo>
                    <a:pt x="0" y="446633"/>
                    <a:pt x="446646" y="0"/>
                    <a:pt x="997597" y="0"/>
                  </a:cubicBezTo>
                  <a:cubicBezTo>
                    <a:pt x="1548561" y="0"/>
                    <a:pt x="1995195" y="446633"/>
                    <a:pt x="1995195" y="997597"/>
                  </a:cubicBezTo>
                  <a:cubicBezTo>
                    <a:pt x="1995195" y="1548561"/>
                    <a:pt x="1548561" y="1995195"/>
                    <a:pt x="997597" y="1995195"/>
                  </a:cubicBezTo>
                  <a:cubicBezTo>
                    <a:pt x="446646" y="1995195"/>
                    <a:pt x="0" y="1548561"/>
                    <a:pt x="0" y="997597"/>
                  </a:cubicBezTo>
                  <a:close/>
                </a:path>
              </a:pathLst>
            </a:custGeom>
            <a:solidFill>
              <a:schemeClr val="accent3"/>
            </a:solidFill>
            <a:ln cap="rnd" cmpd="sng" w="76200">
              <a:solidFill>
                <a:srgbClr val="2223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aphicFrame>
          <p:nvGraphicFramePr>
            <p:cNvPr id="537" name="Google Shape;537;p11"/>
            <p:cNvGraphicFramePr/>
            <p:nvPr/>
          </p:nvGraphicFramePr>
          <p:xfrm>
            <a:off x="14895652" y="2085975"/>
            <a:ext cx="3411882" cy="2274586"/>
          </p:xfrm>
          <a:graphic>
            <a:graphicData uri="http://schemas.openxmlformats.org/drawingml/2006/chart">
              <c:chart r:id="rId5"/>
            </a:graphicData>
          </a:graphic>
        </p:graphicFrame>
        <p:sp>
          <p:nvSpPr>
            <p:cNvPr id="538" name="Google Shape;538;p11"/>
            <p:cNvSpPr/>
            <p:nvPr/>
          </p:nvSpPr>
          <p:spPr>
            <a:xfrm>
              <a:off x="15856098" y="2470759"/>
              <a:ext cx="1501521" cy="1501521"/>
            </a:xfrm>
            <a:custGeom>
              <a:rect b="b" l="l" r="r" t="t"/>
              <a:pathLst>
                <a:path extrusionOk="0" h="1501521" w="1501521">
                  <a:moveTo>
                    <a:pt x="0" y="750760"/>
                  </a:moveTo>
                  <a:cubicBezTo>
                    <a:pt x="0" y="336130"/>
                    <a:pt x="336130" y="0"/>
                    <a:pt x="750760" y="0"/>
                  </a:cubicBezTo>
                  <a:cubicBezTo>
                    <a:pt x="1165402" y="0"/>
                    <a:pt x="1501521" y="336130"/>
                    <a:pt x="1501521" y="750760"/>
                  </a:cubicBezTo>
                  <a:cubicBezTo>
                    <a:pt x="1501521" y="1165390"/>
                    <a:pt x="1165402" y="1501521"/>
                    <a:pt x="750760" y="1501521"/>
                  </a:cubicBezTo>
                  <a:cubicBezTo>
                    <a:pt x="336130" y="1501521"/>
                    <a:pt x="0" y="1165390"/>
                    <a:pt x="0" y="750760"/>
                  </a:cubicBezTo>
                  <a:close/>
                </a:path>
              </a:pathLst>
            </a:custGeom>
            <a:solidFill>
              <a:schemeClr val="accent3"/>
            </a:solidFill>
            <a:ln cap="rnd" cmpd="sng" w="76200">
              <a:solidFill>
                <a:srgbClr val="2223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39" name="Google Shape;539;p11"/>
          <p:cNvSpPr txBox="1"/>
          <p:nvPr/>
        </p:nvSpPr>
        <p:spPr>
          <a:xfrm>
            <a:off x="17604450" y="6517171"/>
            <a:ext cx="3233063" cy="1398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58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Now Dyson has sold over $</a:t>
            </a:r>
            <a:r>
              <a:rPr lang="en-US" sz="28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5</a:t>
            </a:r>
            <a:r>
              <a:rPr lang="en-US" sz="28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.2 trillion in sales and is a global corporation</a:t>
            </a:r>
            <a:endParaRPr sz="28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11"/>
          <p:cNvSpPr txBox="1"/>
          <p:nvPr/>
        </p:nvSpPr>
        <p:spPr>
          <a:xfrm>
            <a:off x="15856098" y="6857992"/>
            <a:ext cx="1501521" cy="430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5.2 Trillion</a:t>
            </a:r>
            <a:endParaRPr sz="2683">
              <a:solidFill>
                <a:srgbClr val="FE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1" name="Google Shape;541;p11"/>
          <p:cNvSpPr/>
          <p:nvPr/>
        </p:nvSpPr>
        <p:spPr>
          <a:xfrm>
            <a:off x="15087938" y="8962927"/>
            <a:ext cx="5991060" cy="3676459"/>
          </a:xfrm>
          <a:custGeom>
            <a:rect b="b" l="l" r="r" t="t"/>
            <a:pathLst>
              <a:path extrusionOk="0" h="3676459" w="5991059">
                <a:moveTo>
                  <a:pt x="408355" y="3676459"/>
                </a:moveTo>
                <a:lnTo>
                  <a:pt x="5582704" y="3676459"/>
                </a:lnTo>
                <a:cubicBezTo>
                  <a:pt x="5808230" y="3676459"/>
                  <a:pt x="5991059" y="3493630"/>
                  <a:pt x="5991059" y="3268103"/>
                </a:cubicBezTo>
                <a:lnTo>
                  <a:pt x="5991059" y="408368"/>
                </a:lnTo>
                <a:cubicBezTo>
                  <a:pt x="5991059" y="182829"/>
                  <a:pt x="5808230" y="0"/>
                  <a:pt x="5582704" y="0"/>
                </a:cubicBezTo>
                <a:lnTo>
                  <a:pt x="408355" y="0"/>
                </a:lnTo>
                <a:cubicBezTo>
                  <a:pt x="182829" y="0"/>
                  <a:pt x="0" y="182829"/>
                  <a:pt x="0" y="408368"/>
                </a:cubicBezTo>
                <a:lnTo>
                  <a:pt x="0" y="3268103"/>
                </a:lnTo>
                <a:cubicBezTo>
                  <a:pt x="0" y="3493630"/>
                  <a:pt x="182829" y="3676459"/>
                  <a:pt x="408355" y="36764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42" name="Google Shape;542;p11"/>
          <p:cNvGrpSpPr/>
          <p:nvPr/>
        </p:nvGrpSpPr>
        <p:grpSpPr>
          <a:xfrm>
            <a:off x="14895652" y="9972289"/>
            <a:ext cx="3411882" cy="2274586"/>
            <a:chOff x="14895652" y="2085975"/>
            <a:chExt cx="3411882" cy="2274586"/>
          </a:xfrm>
        </p:grpSpPr>
        <p:sp>
          <p:nvSpPr>
            <p:cNvPr id="543" name="Google Shape;543;p11"/>
            <p:cNvSpPr/>
            <p:nvPr/>
          </p:nvSpPr>
          <p:spPr>
            <a:xfrm>
              <a:off x="15609267" y="2223922"/>
              <a:ext cx="1995196" cy="1995195"/>
            </a:xfrm>
            <a:custGeom>
              <a:rect b="b" l="l" r="r" t="t"/>
              <a:pathLst>
                <a:path extrusionOk="0" h="1995195" w="1995195">
                  <a:moveTo>
                    <a:pt x="0" y="997597"/>
                  </a:moveTo>
                  <a:cubicBezTo>
                    <a:pt x="0" y="446633"/>
                    <a:pt x="446646" y="0"/>
                    <a:pt x="997597" y="0"/>
                  </a:cubicBezTo>
                  <a:cubicBezTo>
                    <a:pt x="1548561" y="0"/>
                    <a:pt x="1995195" y="446633"/>
                    <a:pt x="1995195" y="997597"/>
                  </a:cubicBezTo>
                  <a:cubicBezTo>
                    <a:pt x="1995195" y="1548561"/>
                    <a:pt x="1548561" y="1995195"/>
                    <a:pt x="997597" y="1995195"/>
                  </a:cubicBezTo>
                  <a:cubicBezTo>
                    <a:pt x="446646" y="1995195"/>
                    <a:pt x="0" y="1548561"/>
                    <a:pt x="0" y="997597"/>
                  </a:cubicBezTo>
                  <a:close/>
                </a:path>
              </a:pathLst>
            </a:custGeom>
            <a:solidFill>
              <a:schemeClr val="accent4"/>
            </a:solidFill>
            <a:ln cap="rnd" cmpd="sng" w="76200">
              <a:solidFill>
                <a:srgbClr val="2223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aphicFrame>
          <p:nvGraphicFramePr>
            <p:cNvPr id="544" name="Google Shape;544;p11"/>
            <p:cNvGraphicFramePr/>
            <p:nvPr/>
          </p:nvGraphicFramePr>
          <p:xfrm>
            <a:off x="14895652" y="2085975"/>
            <a:ext cx="3411882" cy="2274586"/>
          </p:xfrm>
          <a:graphic>
            <a:graphicData uri="http://schemas.openxmlformats.org/drawingml/2006/chart">
              <c:chart r:id="rId6"/>
            </a:graphicData>
          </a:graphic>
        </p:graphicFrame>
        <p:sp>
          <p:nvSpPr>
            <p:cNvPr id="545" name="Google Shape;545;p11"/>
            <p:cNvSpPr/>
            <p:nvPr/>
          </p:nvSpPr>
          <p:spPr>
            <a:xfrm>
              <a:off x="15856098" y="2470759"/>
              <a:ext cx="1501521" cy="1501521"/>
            </a:xfrm>
            <a:custGeom>
              <a:rect b="b" l="l" r="r" t="t"/>
              <a:pathLst>
                <a:path extrusionOk="0" h="1501521" w="1501521">
                  <a:moveTo>
                    <a:pt x="0" y="750760"/>
                  </a:moveTo>
                  <a:cubicBezTo>
                    <a:pt x="0" y="336130"/>
                    <a:pt x="336130" y="0"/>
                    <a:pt x="750760" y="0"/>
                  </a:cubicBezTo>
                  <a:cubicBezTo>
                    <a:pt x="1165402" y="0"/>
                    <a:pt x="1501521" y="336130"/>
                    <a:pt x="1501521" y="750760"/>
                  </a:cubicBezTo>
                  <a:cubicBezTo>
                    <a:pt x="1501521" y="1165390"/>
                    <a:pt x="1165402" y="1501521"/>
                    <a:pt x="750760" y="1501521"/>
                  </a:cubicBezTo>
                  <a:cubicBezTo>
                    <a:pt x="336130" y="1501521"/>
                    <a:pt x="0" y="1165390"/>
                    <a:pt x="0" y="750760"/>
                  </a:cubicBezTo>
                  <a:close/>
                </a:path>
              </a:pathLst>
            </a:custGeom>
            <a:solidFill>
              <a:schemeClr val="accent4"/>
            </a:solidFill>
            <a:ln cap="rnd" cmpd="sng" w="76200">
              <a:solidFill>
                <a:srgbClr val="2223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46" name="Google Shape;546;p11"/>
          <p:cNvSpPr txBox="1"/>
          <p:nvPr/>
        </p:nvSpPr>
        <p:spPr>
          <a:xfrm>
            <a:off x="17738548" y="10110236"/>
            <a:ext cx="3233063" cy="1460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58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Designed a new ventilator in 10 days. Making 15,000 for the pandemic fight. </a:t>
            </a:r>
            <a:endParaRPr sz="28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7" name="Google Shape;547;p11"/>
          <p:cNvSpPr txBox="1"/>
          <p:nvPr/>
        </p:nvSpPr>
        <p:spPr>
          <a:xfrm>
            <a:off x="15937172" y="10887876"/>
            <a:ext cx="1193809" cy="4399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83">
                <a:solidFill>
                  <a:srgbClr val="FEFFFF"/>
                </a:solidFill>
                <a:latin typeface="Montserrat"/>
                <a:ea typeface="Montserrat"/>
                <a:cs typeface="Montserrat"/>
                <a:sym typeface="Montserrat"/>
              </a:rPr>
              <a:t>10 days </a:t>
            </a:r>
            <a:endParaRPr sz="2683">
              <a:solidFill>
                <a:srgbClr val="FE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8" name="Google Shape;548;p11"/>
          <p:cNvSpPr txBox="1"/>
          <p:nvPr/>
        </p:nvSpPr>
        <p:spPr>
          <a:xfrm>
            <a:off x="11867998" y="12984261"/>
            <a:ext cx="6480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50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9" name="Google Shape;549;p11"/>
          <p:cNvSpPr txBox="1"/>
          <p:nvPr/>
        </p:nvSpPr>
        <p:spPr>
          <a:xfrm>
            <a:off x="8237846" y="1290606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Source: CNN and smallbiztrends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8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9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6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87a0d2209a_3_49"/>
          <p:cNvSpPr/>
          <p:nvPr>
            <p:ph idx="2" type="pic"/>
          </p:nvPr>
        </p:nvSpPr>
        <p:spPr>
          <a:xfrm>
            <a:off x="1209675" y="2139950"/>
            <a:ext cx="7758000" cy="1157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g87a0d2209a_3_49"/>
          <p:cNvSpPr/>
          <p:nvPr/>
        </p:nvSpPr>
        <p:spPr>
          <a:xfrm>
            <a:off x="11432209" y="11123681"/>
            <a:ext cx="6413093" cy="6413093"/>
          </a:xfrm>
          <a:custGeom>
            <a:rect b="b" l="l" r="r" t="t"/>
            <a:pathLst>
              <a:path extrusionOk="0" h="6413093" w="6413093">
                <a:moveTo>
                  <a:pt x="0" y="3206546"/>
                </a:moveTo>
                <a:cubicBezTo>
                  <a:pt x="0" y="1435620"/>
                  <a:pt x="1435620" y="0"/>
                  <a:pt x="3206546" y="0"/>
                </a:cubicBezTo>
                <a:cubicBezTo>
                  <a:pt x="4977472" y="0"/>
                  <a:pt x="6413093" y="1435620"/>
                  <a:pt x="6413093" y="3206546"/>
                </a:cubicBezTo>
                <a:cubicBezTo>
                  <a:pt x="6413093" y="4977472"/>
                  <a:pt x="4977472" y="6413093"/>
                  <a:pt x="3206546" y="6413093"/>
                </a:cubicBezTo>
                <a:cubicBezTo>
                  <a:pt x="1435620" y="6413093"/>
                  <a:pt x="0" y="4977472"/>
                  <a:pt x="0" y="32065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7" name="Google Shape;557;g87a0d2209a_3_49"/>
          <p:cNvSpPr/>
          <p:nvPr/>
        </p:nvSpPr>
        <p:spPr>
          <a:xfrm>
            <a:off x="-1242427" y="989078"/>
            <a:ext cx="7072020" cy="7072020"/>
          </a:xfrm>
          <a:custGeom>
            <a:rect b="b" l="l" r="r" t="t"/>
            <a:pathLst>
              <a:path extrusionOk="0" h="7072020" w="7072020">
                <a:moveTo>
                  <a:pt x="0" y="3536010"/>
                </a:moveTo>
                <a:cubicBezTo>
                  <a:pt x="0" y="1583131"/>
                  <a:pt x="1583118" y="0"/>
                  <a:pt x="3536010" y="0"/>
                </a:cubicBezTo>
                <a:cubicBezTo>
                  <a:pt x="5488889" y="0"/>
                  <a:pt x="7072020" y="1583131"/>
                  <a:pt x="7072020" y="3536010"/>
                </a:cubicBezTo>
                <a:cubicBezTo>
                  <a:pt x="7072020" y="5488889"/>
                  <a:pt x="5488889" y="7072020"/>
                  <a:pt x="3536010" y="7072020"/>
                </a:cubicBezTo>
                <a:cubicBezTo>
                  <a:pt x="1583118" y="7072020"/>
                  <a:pt x="0" y="5488889"/>
                  <a:pt x="0" y="353601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8" name="Google Shape;558;g87a0d2209a_3_49"/>
          <p:cNvSpPr/>
          <p:nvPr/>
        </p:nvSpPr>
        <p:spPr>
          <a:xfrm>
            <a:off x="430996" y="2662506"/>
            <a:ext cx="3725164" cy="3725163"/>
          </a:xfrm>
          <a:custGeom>
            <a:rect b="b" l="l" r="r" t="t"/>
            <a:pathLst>
              <a:path extrusionOk="0" h="3725163" w="3725164">
                <a:moveTo>
                  <a:pt x="0" y="1862581"/>
                </a:moveTo>
                <a:cubicBezTo>
                  <a:pt x="0" y="833907"/>
                  <a:pt x="833907" y="0"/>
                  <a:pt x="1862581" y="0"/>
                </a:cubicBezTo>
                <a:cubicBezTo>
                  <a:pt x="2891256" y="0"/>
                  <a:pt x="3725164" y="833907"/>
                  <a:pt x="3725164" y="1862581"/>
                </a:cubicBezTo>
                <a:cubicBezTo>
                  <a:pt x="3725164" y="2891256"/>
                  <a:pt x="2891256" y="3725163"/>
                  <a:pt x="1862581" y="3725163"/>
                </a:cubicBezTo>
                <a:cubicBezTo>
                  <a:pt x="833907" y="3725163"/>
                  <a:pt x="0" y="2891256"/>
                  <a:pt x="0" y="18625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9" name="Google Shape;559;g87a0d2209a_3_49"/>
          <p:cNvSpPr/>
          <p:nvPr/>
        </p:nvSpPr>
        <p:spPr>
          <a:xfrm>
            <a:off x="18597280" y="5178501"/>
            <a:ext cx="3358997" cy="3358997"/>
          </a:xfrm>
          <a:custGeom>
            <a:rect b="b" l="l" r="r" t="t"/>
            <a:pathLst>
              <a:path extrusionOk="0" h="3358997" w="3358997">
                <a:moveTo>
                  <a:pt x="0" y="1679498"/>
                </a:moveTo>
                <a:cubicBezTo>
                  <a:pt x="0" y="751941"/>
                  <a:pt x="751941" y="0"/>
                  <a:pt x="1679498" y="0"/>
                </a:cubicBezTo>
                <a:cubicBezTo>
                  <a:pt x="2607055" y="0"/>
                  <a:pt x="3358997" y="751941"/>
                  <a:pt x="3358997" y="1679498"/>
                </a:cubicBezTo>
                <a:cubicBezTo>
                  <a:pt x="3358997" y="2607056"/>
                  <a:pt x="2607055" y="3358997"/>
                  <a:pt x="1679498" y="3358997"/>
                </a:cubicBezTo>
                <a:cubicBezTo>
                  <a:pt x="751941" y="3358997"/>
                  <a:pt x="0" y="2607056"/>
                  <a:pt x="0" y="16794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0" name="Google Shape;560;g87a0d2209a_3_49"/>
          <p:cNvSpPr/>
          <p:nvPr/>
        </p:nvSpPr>
        <p:spPr>
          <a:xfrm>
            <a:off x="3358395" y="6514372"/>
            <a:ext cx="2622321" cy="2622346"/>
          </a:xfrm>
          <a:custGeom>
            <a:rect b="b" l="l" r="r" t="t"/>
            <a:pathLst>
              <a:path extrusionOk="0" h="2622346" w="2622321">
                <a:moveTo>
                  <a:pt x="0" y="1311173"/>
                </a:moveTo>
                <a:cubicBezTo>
                  <a:pt x="0" y="587019"/>
                  <a:pt x="587019" y="0"/>
                  <a:pt x="1311160" y="0"/>
                </a:cubicBezTo>
                <a:cubicBezTo>
                  <a:pt x="2035340" y="0"/>
                  <a:pt x="2622321" y="587019"/>
                  <a:pt x="2622321" y="1311173"/>
                </a:cubicBezTo>
                <a:cubicBezTo>
                  <a:pt x="2622321" y="2035327"/>
                  <a:pt x="2035340" y="2622346"/>
                  <a:pt x="1311160" y="2622346"/>
                </a:cubicBezTo>
                <a:cubicBezTo>
                  <a:pt x="587019" y="2622346"/>
                  <a:pt x="0" y="2035327"/>
                  <a:pt x="0" y="13111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1" name="Google Shape;561;g87a0d2209a_3_49"/>
          <p:cNvSpPr/>
          <p:nvPr/>
        </p:nvSpPr>
        <p:spPr>
          <a:xfrm>
            <a:off x="20661469" y="2167688"/>
            <a:ext cx="5565597" cy="5565648"/>
          </a:xfrm>
          <a:custGeom>
            <a:rect b="b" l="l" r="r" t="t"/>
            <a:pathLst>
              <a:path extrusionOk="0" h="5565648" w="5565597">
                <a:moveTo>
                  <a:pt x="0" y="2782824"/>
                </a:moveTo>
                <a:cubicBezTo>
                  <a:pt x="0" y="1245882"/>
                  <a:pt x="1245882" y="0"/>
                  <a:pt x="2782811" y="0"/>
                </a:cubicBezTo>
                <a:cubicBezTo>
                  <a:pt x="4319790" y="0"/>
                  <a:pt x="5565597" y="1245882"/>
                  <a:pt x="5565597" y="2782824"/>
                </a:cubicBezTo>
                <a:cubicBezTo>
                  <a:pt x="5565597" y="4319765"/>
                  <a:pt x="4319790" y="5565648"/>
                  <a:pt x="2782811" y="5565648"/>
                </a:cubicBezTo>
                <a:cubicBezTo>
                  <a:pt x="1245882" y="5565648"/>
                  <a:pt x="0" y="4319765"/>
                  <a:pt x="0" y="27828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2" name="Google Shape;562;g87a0d2209a_3_49"/>
          <p:cNvSpPr/>
          <p:nvPr/>
        </p:nvSpPr>
        <p:spPr>
          <a:xfrm>
            <a:off x="9550191" y="947962"/>
            <a:ext cx="1173238" cy="1173251"/>
          </a:xfrm>
          <a:custGeom>
            <a:rect b="b" l="l" r="r" t="t"/>
            <a:pathLst>
              <a:path extrusionOk="0" h="1173251" w="1173238">
                <a:moveTo>
                  <a:pt x="0" y="586625"/>
                </a:moveTo>
                <a:cubicBezTo>
                  <a:pt x="0" y="262636"/>
                  <a:pt x="262636" y="0"/>
                  <a:pt x="586625" y="0"/>
                </a:cubicBezTo>
                <a:cubicBezTo>
                  <a:pt x="910628" y="0"/>
                  <a:pt x="1173238" y="262636"/>
                  <a:pt x="1173238" y="586625"/>
                </a:cubicBezTo>
                <a:cubicBezTo>
                  <a:pt x="1173238" y="910615"/>
                  <a:pt x="910628" y="1173251"/>
                  <a:pt x="586625" y="1173251"/>
                </a:cubicBezTo>
                <a:cubicBezTo>
                  <a:pt x="262636" y="1173251"/>
                  <a:pt x="0" y="910615"/>
                  <a:pt x="0" y="5866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3" name="Google Shape;563;g87a0d2209a_3_49"/>
          <p:cNvSpPr txBox="1"/>
          <p:nvPr/>
        </p:nvSpPr>
        <p:spPr>
          <a:xfrm>
            <a:off x="6820212" y="3036263"/>
            <a:ext cx="119121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Failing Forward</a:t>
            </a:r>
            <a:endParaRPr b="1" sz="10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4" name="Google Shape;564;g87a0d2209a_3_49"/>
          <p:cNvSpPr txBox="1"/>
          <p:nvPr/>
        </p:nvSpPr>
        <p:spPr>
          <a:xfrm>
            <a:off x="11879199" y="12984262"/>
            <a:ext cx="6255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D313C"/>
                </a:solidFill>
                <a:latin typeface="Montserrat"/>
                <a:ea typeface="Montserrat"/>
                <a:cs typeface="Montserrat"/>
                <a:sym typeface="Montserrat"/>
              </a:rPr>
              <a:t>02 </a:t>
            </a:r>
            <a:endParaRPr/>
          </a:p>
        </p:txBody>
      </p:sp>
      <p:cxnSp>
        <p:nvCxnSpPr>
          <p:cNvPr id="565" name="Google Shape;565;g87a0d2209a_3_49"/>
          <p:cNvCxnSpPr/>
          <p:nvPr/>
        </p:nvCxnSpPr>
        <p:spPr>
          <a:xfrm>
            <a:off x="18613989" y="9709443"/>
            <a:ext cx="118200" cy="4421400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6" name="Google Shape;566;g87a0d2209a_3_49"/>
          <p:cNvSpPr txBox="1"/>
          <p:nvPr/>
        </p:nvSpPr>
        <p:spPr>
          <a:xfrm>
            <a:off x="6452750" y="4897780"/>
            <a:ext cx="12426600" cy="6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4610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5000"/>
              <a:buFont typeface="Calibri"/>
              <a:buChar char="●"/>
            </a:pP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Early on when we adopted social media we were not prepared to staff for demand, add new systems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indent="-5461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Font typeface="Calibri"/>
              <a:buChar char="●"/>
            </a:pP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Untrained and uneducated digital workforce also caused delayed progress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indent="-5461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Font typeface="Calibri"/>
              <a:buChar char="●"/>
            </a:pP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Early adoption of digital has been a long game with a high price in the earlier days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500"/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2"/>
          <p:cNvSpPr/>
          <p:nvPr/>
        </p:nvSpPr>
        <p:spPr>
          <a:xfrm>
            <a:off x="4378371" y="3239833"/>
            <a:ext cx="5222685" cy="3067952"/>
          </a:xfrm>
          <a:custGeom>
            <a:rect b="b" l="l" r="r" t="t"/>
            <a:pathLst>
              <a:path extrusionOk="0" h="3067951" w="5222684">
                <a:moveTo>
                  <a:pt x="254431" y="0"/>
                </a:moveTo>
                <a:lnTo>
                  <a:pt x="4968252" y="0"/>
                </a:lnTo>
                <a:cubicBezTo>
                  <a:pt x="5108778" y="0"/>
                  <a:pt x="5222684" y="113906"/>
                  <a:pt x="5222684" y="254431"/>
                </a:cubicBezTo>
                <a:lnTo>
                  <a:pt x="5222684" y="2813519"/>
                </a:lnTo>
                <a:cubicBezTo>
                  <a:pt x="5222684" y="2954032"/>
                  <a:pt x="5108778" y="3067951"/>
                  <a:pt x="4968252" y="3067951"/>
                </a:cubicBezTo>
                <a:lnTo>
                  <a:pt x="254431" y="3067951"/>
                </a:lnTo>
                <a:cubicBezTo>
                  <a:pt x="113918" y="3067951"/>
                  <a:pt x="0" y="2954032"/>
                  <a:pt x="0" y="2813519"/>
                </a:cubicBezTo>
                <a:lnTo>
                  <a:pt x="0" y="254431"/>
                </a:lnTo>
                <a:cubicBezTo>
                  <a:pt x="0" y="113906"/>
                  <a:pt x="113918" y="0"/>
                  <a:pt x="254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2" name="Google Shape;572;p12"/>
          <p:cNvSpPr/>
          <p:nvPr/>
        </p:nvSpPr>
        <p:spPr>
          <a:xfrm>
            <a:off x="8978858" y="4773811"/>
            <a:ext cx="2052269" cy="2046085"/>
          </a:xfrm>
          <a:custGeom>
            <a:rect b="b" l="l" r="r" t="t"/>
            <a:pathLst>
              <a:path extrusionOk="0" h="2046084" w="2052269">
                <a:moveTo>
                  <a:pt x="0" y="0"/>
                </a:moveTo>
                <a:lnTo>
                  <a:pt x="1671269" y="0"/>
                </a:lnTo>
                <a:cubicBezTo>
                  <a:pt x="1880819" y="0"/>
                  <a:pt x="2052269" y="171450"/>
                  <a:pt x="2052269" y="381000"/>
                </a:cubicBezTo>
                <a:lnTo>
                  <a:pt x="2052269" y="2046084"/>
                </a:lnTo>
              </a:path>
            </a:pathLst>
          </a:custGeom>
          <a:noFill/>
          <a:ln cap="rnd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3" name="Google Shape;573;p12"/>
          <p:cNvSpPr/>
          <p:nvPr/>
        </p:nvSpPr>
        <p:spPr>
          <a:xfrm>
            <a:off x="14782859" y="3239833"/>
            <a:ext cx="5222697" cy="3067952"/>
          </a:xfrm>
          <a:custGeom>
            <a:rect b="b" l="l" r="r" t="t"/>
            <a:pathLst>
              <a:path extrusionOk="0" h="3067951" w="5222697">
                <a:moveTo>
                  <a:pt x="4968265" y="0"/>
                </a:moveTo>
                <a:lnTo>
                  <a:pt x="254431" y="0"/>
                </a:lnTo>
                <a:cubicBezTo>
                  <a:pt x="113919" y="0"/>
                  <a:pt x="0" y="113906"/>
                  <a:pt x="0" y="254431"/>
                </a:cubicBezTo>
                <a:lnTo>
                  <a:pt x="0" y="2813519"/>
                </a:lnTo>
                <a:cubicBezTo>
                  <a:pt x="0" y="2954032"/>
                  <a:pt x="113919" y="3067951"/>
                  <a:pt x="254431" y="3067951"/>
                </a:cubicBezTo>
                <a:lnTo>
                  <a:pt x="4968265" y="3067951"/>
                </a:lnTo>
                <a:cubicBezTo>
                  <a:pt x="5108778" y="3067951"/>
                  <a:pt x="5222697" y="2954032"/>
                  <a:pt x="5222697" y="2813519"/>
                </a:cubicBezTo>
                <a:lnTo>
                  <a:pt x="5222697" y="254431"/>
                </a:lnTo>
                <a:cubicBezTo>
                  <a:pt x="5222697" y="113906"/>
                  <a:pt x="5108778" y="0"/>
                  <a:pt x="496826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4" name="Google Shape;574;p12"/>
          <p:cNvSpPr/>
          <p:nvPr/>
        </p:nvSpPr>
        <p:spPr>
          <a:xfrm>
            <a:off x="13352802" y="4773811"/>
            <a:ext cx="2052257" cy="2046085"/>
          </a:xfrm>
          <a:custGeom>
            <a:rect b="b" l="l" r="r" t="t"/>
            <a:pathLst>
              <a:path extrusionOk="0" h="2046084" w="2052256">
                <a:moveTo>
                  <a:pt x="2052256" y="0"/>
                </a:moveTo>
                <a:lnTo>
                  <a:pt x="381000" y="0"/>
                </a:lnTo>
                <a:cubicBezTo>
                  <a:pt x="171450" y="0"/>
                  <a:pt x="0" y="171450"/>
                  <a:pt x="0" y="381000"/>
                </a:cubicBezTo>
                <a:lnTo>
                  <a:pt x="0" y="2046084"/>
                </a:lnTo>
              </a:path>
            </a:pathLst>
          </a:custGeom>
          <a:noFill/>
          <a:ln cap="rnd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5" name="Google Shape;575;p12"/>
          <p:cNvSpPr/>
          <p:nvPr/>
        </p:nvSpPr>
        <p:spPr>
          <a:xfrm>
            <a:off x="4378371" y="8602022"/>
            <a:ext cx="5222685" cy="3067939"/>
          </a:xfrm>
          <a:custGeom>
            <a:rect b="b" l="l" r="r" t="t"/>
            <a:pathLst>
              <a:path extrusionOk="0" h="3067938" w="5222684">
                <a:moveTo>
                  <a:pt x="254431" y="3067938"/>
                </a:moveTo>
                <a:lnTo>
                  <a:pt x="4968252" y="3067938"/>
                </a:lnTo>
                <a:cubicBezTo>
                  <a:pt x="5108778" y="3067938"/>
                  <a:pt x="5222684" y="2954032"/>
                  <a:pt x="5222684" y="2813507"/>
                </a:cubicBezTo>
                <a:lnTo>
                  <a:pt x="5222684" y="254431"/>
                </a:lnTo>
                <a:cubicBezTo>
                  <a:pt x="5222684" y="113906"/>
                  <a:pt x="5108778" y="0"/>
                  <a:pt x="4968252" y="0"/>
                </a:cubicBezTo>
                <a:lnTo>
                  <a:pt x="254431" y="0"/>
                </a:lnTo>
                <a:cubicBezTo>
                  <a:pt x="113918" y="0"/>
                  <a:pt x="0" y="113906"/>
                  <a:pt x="0" y="254431"/>
                </a:cubicBezTo>
                <a:lnTo>
                  <a:pt x="0" y="2813507"/>
                </a:lnTo>
                <a:cubicBezTo>
                  <a:pt x="0" y="2954032"/>
                  <a:pt x="113918" y="3067938"/>
                  <a:pt x="254431" y="30679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6" name="Google Shape;576;p12"/>
          <p:cNvSpPr/>
          <p:nvPr/>
        </p:nvSpPr>
        <p:spPr>
          <a:xfrm>
            <a:off x="8978858" y="8089905"/>
            <a:ext cx="2052269" cy="2046084"/>
          </a:xfrm>
          <a:custGeom>
            <a:rect b="b" l="l" r="r" t="t"/>
            <a:pathLst>
              <a:path extrusionOk="0" h="2046084" w="2052269">
                <a:moveTo>
                  <a:pt x="0" y="2046084"/>
                </a:moveTo>
                <a:lnTo>
                  <a:pt x="1671269" y="2046084"/>
                </a:lnTo>
                <a:cubicBezTo>
                  <a:pt x="1880819" y="2046084"/>
                  <a:pt x="2052269" y="1874634"/>
                  <a:pt x="2052269" y="1665084"/>
                </a:cubicBezTo>
                <a:lnTo>
                  <a:pt x="2052269" y="0"/>
                </a:lnTo>
              </a:path>
            </a:pathLst>
          </a:custGeom>
          <a:noFill/>
          <a:ln cap="rnd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7" name="Google Shape;577;p12"/>
          <p:cNvSpPr/>
          <p:nvPr/>
        </p:nvSpPr>
        <p:spPr>
          <a:xfrm>
            <a:off x="14782859" y="8602022"/>
            <a:ext cx="5222697" cy="3067939"/>
          </a:xfrm>
          <a:custGeom>
            <a:rect b="b" l="l" r="r" t="t"/>
            <a:pathLst>
              <a:path extrusionOk="0" h="3067938" w="5222697">
                <a:moveTo>
                  <a:pt x="4968265" y="3067938"/>
                </a:moveTo>
                <a:lnTo>
                  <a:pt x="254431" y="3067938"/>
                </a:lnTo>
                <a:cubicBezTo>
                  <a:pt x="113919" y="3067938"/>
                  <a:pt x="0" y="2954032"/>
                  <a:pt x="0" y="2813507"/>
                </a:cubicBezTo>
                <a:lnTo>
                  <a:pt x="0" y="254431"/>
                </a:lnTo>
                <a:cubicBezTo>
                  <a:pt x="0" y="113906"/>
                  <a:pt x="113919" y="0"/>
                  <a:pt x="254431" y="0"/>
                </a:cubicBezTo>
                <a:lnTo>
                  <a:pt x="4968265" y="0"/>
                </a:lnTo>
                <a:cubicBezTo>
                  <a:pt x="5108778" y="0"/>
                  <a:pt x="5222697" y="113906"/>
                  <a:pt x="5222697" y="254431"/>
                </a:cubicBezTo>
                <a:lnTo>
                  <a:pt x="5222697" y="2813507"/>
                </a:lnTo>
                <a:cubicBezTo>
                  <a:pt x="5222697" y="2954032"/>
                  <a:pt x="5108778" y="3067938"/>
                  <a:pt x="4968265" y="30679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8" name="Google Shape;578;p12"/>
          <p:cNvSpPr/>
          <p:nvPr/>
        </p:nvSpPr>
        <p:spPr>
          <a:xfrm>
            <a:off x="13352802" y="8089905"/>
            <a:ext cx="2052257" cy="2046084"/>
          </a:xfrm>
          <a:custGeom>
            <a:rect b="b" l="l" r="r" t="t"/>
            <a:pathLst>
              <a:path extrusionOk="0" h="2046084" w="2052256">
                <a:moveTo>
                  <a:pt x="2052256" y="2046084"/>
                </a:moveTo>
                <a:lnTo>
                  <a:pt x="381000" y="2046084"/>
                </a:lnTo>
                <a:cubicBezTo>
                  <a:pt x="171450" y="2046084"/>
                  <a:pt x="0" y="1874634"/>
                  <a:pt x="0" y="1665084"/>
                </a:cubicBezTo>
                <a:lnTo>
                  <a:pt x="0" y="0"/>
                </a:lnTo>
              </a:path>
            </a:pathLst>
          </a:custGeom>
          <a:noFill/>
          <a:ln cap="rnd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9" name="Google Shape;579;p12"/>
          <p:cNvSpPr/>
          <p:nvPr/>
        </p:nvSpPr>
        <p:spPr>
          <a:xfrm>
            <a:off x="10310543" y="5573486"/>
            <a:ext cx="3762830" cy="3762830"/>
          </a:xfrm>
          <a:custGeom>
            <a:rect b="b" l="l" r="r" t="t"/>
            <a:pathLst>
              <a:path extrusionOk="0" h="3505200" w="3505199">
                <a:moveTo>
                  <a:pt x="0" y="1752600"/>
                </a:moveTo>
                <a:cubicBezTo>
                  <a:pt x="0" y="784669"/>
                  <a:pt x="784669" y="0"/>
                  <a:pt x="1752600" y="0"/>
                </a:cubicBezTo>
                <a:cubicBezTo>
                  <a:pt x="2720530" y="0"/>
                  <a:pt x="3505199" y="784669"/>
                  <a:pt x="3505199" y="1752600"/>
                </a:cubicBezTo>
                <a:cubicBezTo>
                  <a:pt x="3505199" y="2720530"/>
                  <a:pt x="2720530" y="3505200"/>
                  <a:pt x="1752600" y="3505200"/>
                </a:cubicBezTo>
                <a:cubicBezTo>
                  <a:pt x="784669" y="3505200"/>
                  <a:pt x="0" y="2720530"/>
                  <a:pt x="0" y="17526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0" name="Google Shape;580;p12"/>
          <p:cNvSpPr/>
          <p:nvPr/>
        </p:nvSpPr>
        <p:spPr>
          <a:xfrm>
            <a:off x="11470378" y="6733316"/>
            <a:ext cx="1443177" cy="1443177"/>
          </a:xfrm>
          <a:custGeom>
            <a:rect b="b" l="l" r="r" t="t"/>
            <a:pathLst>
              <a:path extrusionOk="0" h="1443177" w="1443177">
                <a:moveTo>
                  <a:pt x="631774" y="49390"/>
                </a:moveTo>
                <a:cubicBezTo>
                  <a:pt x="681177" y="0"/>
                  <a:pt x="761987" y="0"/>
                  <a:pt x="811390" y="49390"/>
                </a:cubicBezTo>
                <a:lnTo>
                  <a:pt x="1393774" y="631774"/>
                </a:lnTo>
                <a:cubicBezTo>
                  <a:pt x="1443177" y="681177"/>
                  <a:pt x="1443177" y="761987"/>
                  <a:pt x="1393774" y="811390"/>
                </a:cubicBezTo>
                <a:lnTo>
                  <a:pt x="811390" y="1393774"/>
                </a:lnTo>
                <a:cubicBezTo>
                  <a:pt x="761987" y="1443177"/>
                  <a:pt x="681177" y="1443177"/>
                  <a:pt x="631774" y="1393774"/>
                </a:cubicBezTo>
                <a:lnTo>
                  <a:pt x="49390" y="811390"/>
                </a:lnTo>
                <a:cubicBezTo>
                  <a:pt x="0" y="761987"/>
                  <a:pt x="0" y="681177"/>
                  <a:pt x="49390" y="631774"/>
                </a:cubicBezTo>
                <a:lnTo>
                  <a:pt x="631774" y="49390"/>
                </a:lnTo>
                <a:close/>
              </a:path>
            </a:pathLst>
          </a:custGeom>
          <a:noFill/>
          <a:ln cap="rnd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1" name="Google Shape;581;p12"/>
          <p:cNvSpPr txBox="1"/>
          <p:nvPr/>
        </p:nvSpPr>
        <p:spPr>
          <a:xfrm>
            <a:off x="1521933" y="4627834"/>
            <a:ext cx="208788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C72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400">
              <a:solidFill>
                <a:srgbClr val="FFC72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2" name="Google Shape;582;p12"/>
          <p:cNvSpPr txBox="1"/>
          <p:nvPr/>
        </p:nvSpPr>
        <p:spPr>
          <a:xfrm>
            <a:off x="6713764" y="408049"/>
            <a:ext cx="10956472" cy="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Steps To Success For Tech Companies</a:t>
            </a:r>
            <a:endParaRPr b="1" sz="8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3" name="Google Shape;583;p12"/>
          <p:cNvSpPr txBox="1"/>
          <p:nvPr/>
        </p:nvSpPr>
        <p:spPr>
          <a:xfrm>
            <a:off x="11867998" y="12984261"/>
            <a:ext cx="6480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59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84" name="Google Shape;584;p12"/>
          <p:cNvGrpSpPr/>
          <p:nvPr/>
        </p:nvGrpSpPr>
        <p:grpSpPr>
          <a:xfrm>
            <a:off x="3714553" y="4108017"/>
            <a:ext cx="1314648" cy="1314648"/>
            <a:chOff x="3798821" y="4192285"/>
            <a:chExt cx="1146111" cy="1146111"/>
          </a:xfrm>
        </p:grpSpPr>
        <p:sp>
          <p:nvSpPr>
            <p:cNvPr id="585" name="Google Shape;585;p12"/>
            <p:cNvSpPr/>
            <p:nvPr/>
          </p:nvSpPr>
          <p:spPr>
            <a:xfrm>
              <a:off x="3798821" y="4192285"/>
              <a:ext cx="1146111" cy="1146111"/>
            </a:xfrm>
            <a:custGeom>
              <a:rect b="b" l="l" r="r" t="t"/>
              <a:pathLst>
                <a:path extrusionOk="0" h="1146111" w="1146111">
                  <a:moveTo>
                    <a:pt x="0" y="573049"/>
                  </a:moveTo>
                  <a:cubicBezTo>
                    <a:pt x="0" y="256565"/>
                    <a:pt x="256565" y="0"/>
                    <a:pt x="573049" y="0"/>
                  </a:cubicBezTo>
                  <a:cubicBezTo>
                    <a:pt x="889546" y="0"/>
                    <a:pt x="1146111" y="256565"/>
                    <a:pt x="1146111" y="573049"/>
                  </a:cubicBezTo>
                  <a:cubicBezTo>
                    <a:pt x="1146111" y="889533"/>
                    <a:pt x="889546" y="1146111"/>
                    <a:pt x="573049" y="1146111"/>
                  </a:cubicBezTo>
                  <a:cubicBezTo>
                    <a:pt x="256565" y="1146111"/>
                    <a:pt x="0" y="889533"/>
                    <a:pt x="0" y="5730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0" sx="102000" rotWithShape="0" algn="ctr" sy="102000">
                <a:srgbClr val="50529A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6" name="Google Shape;586;p12"/>
            <p:cNvSpPr txBox="1"/>
            <p:nvPr/>
          </p:nvSpPr>
          <p:spPr>
            <a:xfrm>
              <a:off x="4085242" y="4511152"/>
              <a:ext cx="573268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0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1.</a:t>
              </a:r>
              <a:r>
                <a:rPr b="1" lang="en-US" sz="4000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b="1" sz="4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87" name="Google Shape;587;p12"/>
          <p:cNvGrpSpPr/>
          <p:nvPr/>
        </p:nvGrpSpPr>
        <p:grpSpPr>
          <a:xfrm>
            <a:off x="19348239" y="4108017"/>
            <a:ext cx="1314648" cy="1314648"/>
            <a:chOff x="19432508" y="4192285"/>
            <a:chExt cx="1146112" cy="1146111"/>
          </a:xfrm>
        </p:grpSpPr>
        <p:sp>
          <p:nvSpPr>
            <p:cNvPr id="588" name="Google Shape;588;p12"/>
            <p:cNvSpPr/>
            <p:nvPr/>
          </p:nvSpPr>
          <p:spPr>
            <a:xfrm>
              <a:off x="19432508" y="4192285"/>
              <a:ext cx="1146112" cy="1146111"/>
            </a:xfrm>
            <a:custGeom>
              <a:rect b="b" l="l" r="r" t="t"/>
              <a:pathLst>
                <a:path extrusionOk="0" h="1146111" w="1146111">
                  <a:moveTo>
                    <a:pt x="0" y="573049"/>
                  </a:moveTo>
                  <a:cubicBezTo>
                    <a:pt x="0" y="256565"/>
                    <a:pt x="256565" y="0"/>
                    <a:pt x="573049" y="0"/>
                  </a:cubicBezTo>
                  <a:cubicBezTo>
                    <a:pt x="889533" y="0"/>
                    <a:pt x="1146111" y="256565"/>
                    <a:pt x="1146111" y="573049"/>
                  </a:cubicBezTo>
                  <a:cubicBezTo>
                    <a:pt x="1146111" y="889533"/>
                    <a:pt x="889533" y="1146111"/>
                    <a:pt x="573049" y="1146111"/>
                  </a:cubicBezTo>
                  <a:cubicBezTo>
                    <a:pt x="256565" y="1146111"/>
                    <a:pt x="0" y="889533"/>
                    <a:pt x="0" y="5730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0" sx="102000" rotWithShape="0" algn="ctr" sy="102000">
                <a:srgbClr val="50529A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9" name="Google Shape;589;p12"/>
            <p:cNvSpPr txBox="1"/>
            <p:nvPr/>
          </p:nvSpPr>
          <p:spPr>
            <a:xfrm>
              <a:off x="19725417" y="4513394"/>
              <a:ext cx="573268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0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2. </a:t>
              </a:r>
              <a:endParaRPr b="1" sz="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90" name="Google Shape;590;p12"/>
          <p:cNvGrpSpPr/>
          <p:nvPr/>
        </p:nvGrpSpPr>
        <p:grpSpPr>
          <a:xfrm>
            <a:off x="3721053" y="9478660"/>
            <a:ext cx="1314632" cy="1314648"/>
            <a:chOff x="3805320" y="9562927"/>
            <a:chExt cx="1146098" cy="1146111"/>
          </a:xfrm>
        </p:grpSpPr>
        <p:sp>
          <p:nvSpPr>
            <p:cNvPr id="591" name="Google Shape;591;p12"/>
            <p:cNvSpPr/>
            <p:nvPr/>
          </p:nvSpPr>
          <p:spPr>
            <a:xfrm>
              <a:off x="3805320" y="9562927"/>
              <a:ext cx="1146098" cy="1146111"/>
            </a:xfrm>
            <a:custGeom>
              <a:rect b="b" l="l" r="r" t="t"/>
              <a:pathLst>
                <a:path extrusionOk="0" h="1146111" w="1146098">
                  <a:moveTo>
                    <a:pt x="0" y="573062"/>
                  </a:moveTo>
                  <a:cubicBezTo>
                    <a:pt x="0" y="256565"/>
                    <a:pt x="256565" y="0"/>
                    <a:pt x="573049" y="0"/>
                  </a:cubicBezTo>
                  <a:cubicBezTo>
                    <a:pt x="889533" y="0"/>
                    <a:pt x="1146098" y="256565"/>
                    <a:pt x="1146098" y="573062"/>
                  </a:cubicBezTo>
                  <a:cubicBezTo>
                    <a:pt x="1146098" y="889546"/>
                    <a:pt x="889533" y="1146111"/>
                    <a:pt x="573049" y="1146111"/>
                  </a:cubicBezTo>
                  <a:cubicBezTo>
                    <a:pt x="256565" y="1146111"/>
                    <a:pt x="0" y="889546"/>
                    <a:pt x="0" y="5730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0" sx="102000" rotWithShape="0" algn="ctr" sy="102000">
                <a:srgbClr val="50529A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2" name="Google Shape;592;p12"/>
            <p:cNvSpPr txBox="1"/>
            <p:nvPr/>
          </p:nvSpPr>
          <p:spPr>
            <a:xfrm>
              <a:off x="4085242" y="9877573"/>
              <a:ext cx="573268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0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3.</a:t>
              </a:r>
              <a:endParaRPr b="1" sz="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93" name="Google Shape;593;p12"/>
          <p:cNvGrpSpPr/>
          <p:nvPr/>
        </p:nvGrpSpPr>
        <p:grpSpPr>
          <a:xfrm>
            <a:off x="19354726" y="9478660"/>
            <a:ext cx="1314648" cy="1314648"/>
            <a:chOff x="19438995" y="9562927"/>
            <a:chExt cx="1146112" cy="1146111"/>
          </a:xfrm>
        </p:grpSpPr>
        <p:sp>
          <p:nvSpPr>
            <p:cNvPr id="594" name="Google Shape;594;p12"/>
            <p:cNvSpPr/>
            <p:nvPr/>
          </p:nvSpPr>
          <p:spPr>
            <a:xfrm>
              <a:off x="19438995" y="9562927"/>
              <a:ext cx="1146112" cy="1146111"/>
            </a:xfrm>
            <a:custGeom>
              <a:rect b="b" l="l" r="r" t="t"/>
              <a:pathLst>
                <a:path extrusionOk="0" h="1146111" w="1146111">
                  <a:moveTo>
                    <a:pt x="0" y="573062"/>
                  </a:moveTo>
                  <a:cubicBezTo>
                    <a:pt x="0" y="256565"/>
                    <a:pt x="256578" y="0"/>
                    <a:pt x="573062" y="0"/>
                  </a:cubicBezTo>
                  <a:cubicBezTo>
                    <a:pt x="889546" y="0"/>
                    <a:pt x="1146111" y="256565"/>
                    <a:pt x="1146111" y="573062"/>
                  </a:cubicBezTo>
                  <a:cubicBezTo>
                    <a:pt x="1146111" y="889546"/>
                    <a:pt x="889546" y="1146111"/>
                    <a:pt x="573062" y="1146111"/>
                  </a:cubicBezTo>
                  <a:cubicBezTo>
                    <a:pt x="256578" y="1146111"/>
                    <a:pt x="0" y="889546"/>
                    <a:pt x="0" y="5730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0" sx="102000" rotWithShape="0" algn="ctr" sy="102000">
                <a:srgbClr val="50529A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5" name="Google Shape;595;p12"/>
            <p:cNvSpPr txBox="1"/>
            <p:nvPr/>
          </p:nvSpPr>
          <p:spPr>
            <a:xfrm>
              <a:off x="19737972" y="9896624"/>
              <a:ext cx="573268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0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4.</a:t>
              </a:r>
              <a:endParaRPr b="1" sz="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96" name="Google Shape;596;p12"/>
          <p:cNvSpPr txBox="1"/>
          <p:nvPr/>
        </p:nvSpPr>
        <p:spPr>
          <a:xfrm>
            <a:off x="5440791" y="4014956"/>
            <a:ext cx="320183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EFFFF"/>
                </a:solidFill>
                <a:latin typeface="Montserrat"/>
                <a:ea typeface="Montserrat"/>
                <a:cs typeface="Montserrat"/>
                <a:sym typeface="Montserrat"/>
              </a:rPr>
              <a:t>BUILD A  PRODUCT </a:t>
            </a:r>
            <a:endParaRPr sz="4000">
              <a:solidFill>
                <a:srgbClr val="FE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7" name="Google Shape;597;p12"/>
          <p:cNvSpPr txBox="1"/>
          <p:nvPr/>
        </p:nvSpPr>
        <p:spPr>
          <a:xfrm>
            <a:off x="15405050" y="3795850"/>
            <a:ext cx="3564300" cy="23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EFFFF"/>
                </a:solidFill>
                <a:latin typeface="Montserrat"/>
                <a:ea typeface="Montserrat"/>
                <a:cs typeface="Montserrat"/>
                <a:sym typeface="Montserrat"/>
              </a:rPr>
              <a:t>HIRE , STAFF AND ENGINEER</a:t>
            </a:r>
            <a:endParaRPr sz="4000">
              <a:solidFill>
                <a:srgbClr val="FE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8" name="Google Shape;598;p12"/>
          <p:cNvSpPr txBox="1"/>
          <p:nvPr/>
        </p:nvSpPr>
        <p:spPr>
          <a:xfrm>
            <a:off x="5388795" y="9782039"/>
            <a:ext cx="32018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EFFFF"/>
                </a:solidFill>
                <a:latin typeface="Montserrat"/>
                <a:ea typeface="Montserrat"/>
                <a:cs typeface="Montserrat"/>
                <a:sym typeface="Montserrat"/>
              </a:rPr>
              <a:t>FOCUS</a:t>
            </a:r>
            <a:endParaRPr sz="4000">
              <a:solidFill>
                <a:srgbClr val="FE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9" name="Google Shape;599;p12"/>
          <p:cNvSpPr txBox="1"/>
          <p:nvPr/>
        </p:nvSpPr>
        <p:spPr>
          <a:xfrm>
            <a:off x="15877944" y="9764689"/>
            <a:ext cx="32018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EFFFF"/>
                </a:solidFill>
                <a:latin typeface="Montserrat"/>
                <a:ea typeface="Montserrat"/>
                <a:cs typeface="Montserrat"/>
                <a:sym typeface="Montserrat"/>
              </a:rPr>
              <a:t>JUST START</a:t>
            </a:r>
            <a:endParaRPr sz="4000">
              <a:solidFill>
                <a:srgbClr val="FE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0" name="Google Shape;600;p12"/>
          <p:cNvSpPr txBox="1"/>
          <p:nvPr/>
        </p:nvSpPr>
        <p:spPr>
          <a:xfrm>
            <a:off x="8237846" y="12674892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Source: Entrepreneur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13"/>
          <p:cNvGrpSpPr/>
          <p:nvPr/>
        </p:nvGrpSpPr>
        <p:grpSpPr>
          <a:xfrm>
            <a:off x="12573003" y="8341526"/>
            <a:ext cx="7247890" cy="4356100"/>
            <a:chOff x="12572966" y="7645401"/>
            <a:chExt cx="7247890" cy="4356100"/>
          </a:xfrm>
        </p:grpSpPr>
        <p:sp>
          <p:nvSpPr>
            <p:cNvPr id="606" name="Google Shape;606;p13"/>
            <p:cNvSpPr/>
            <p:nvPr/>
          </p:nvSpPr>
          <p:spPr>
            <a:xfrm>
              <a:off x="12572966" y="7645401"/>
              <a:ext cx="7247890" cy="4356100"/>
            </a:xfrm>
            <a:custGeom>
              <a:rect b="b" l="l" r="r" t="t"/>
              <a:pathLst>
                <a:path extrusionOk="0" h="4356100" w="7247890">
                  <a:moveTo>
                    <a:pt x="1473200" y="0"/>
                  </a:moveTo>
                  <a:cubicBezTo>
                    <a:pt x="4249750" y="0"/>
                    <a:pt x="6543192" y="1653819"/>
                    <a:pt x="7113676" y="3486797"/>
                  </a:cubicBezTo>
                  <a:cubicBezTo>
                    <a:pt x="7247890" y="3918038"/>
                    <a:pt x="6927049" y="4356100"/>
                    <a:pt x="6475399" y="4356100"/>
                  </a:cubicBezTo>
                  <a:lnTo>
                    <a:pt x="1473200" y="4356100"/>
                  </a:lnTo>
                  <a:cubicBezTo>
                    <a:pt x="659574" y="4356100"/>
                    <a:pt x="0" y="3696525"/>
                    <a:pt x="0" y="2882900"/>
                  </a:cubicBezTo>
                  <a:lnTo>
                    <a:pt x="0" y="1473200"/>
                  </a:lnTo>
                  <a:cubicBezTo>
                    <a:pt x="0" y="659574"/>
                    <a:pt x="659574" y="0"/>
                    <a:pt x="1473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12572966" y="7707981"/>
              <a:ext cx="2566937" cy="2516823"/>
            </a:xfrm>
            <a:custGeom>
              <a:rect b="b" l="l" r="r" t="t"/>
              <a:pathLst>
                <a:path extrusionOk="0" h="2516822" w="2566936">
                  <a:moveTo>
                    <a:pt x="0" y="2350096"/>
                  </a:moveTo>
                  <a:lnTo>
                    <a:pt x="0" y="2516822"/>
                  </a:lnTo>
                  <a:cubicBezTo>
                    <a:pt x="1314589" y="2349309"/>
                    <a:pt x="2361945" y="1326553"/>
                    <a:pt x="2566936" y="24041"/>
                  </a:cubicBezTo>
                  <a:cubicBezTo>
                    <a:pt x="2512758" y="15379"/>
                    <a:pt x="2458275" y="7404"/>
                    <a:pt x="2403563" y="0"/>
                  </a:cubicBezTo>
                  <a:cubicBezTo>
                    <a:pt x="2210320" y="1222603"/>
                    <a:pt x="1231328" y="2183726"/>
                    <a:pt x="0" y="23500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8" name="Google Shape;608;p13"/>
          <p:cNvGrpSpPr/>
          <p:nvPr/>
        </p:nvGrpSpPr>
        <p:grpSpPr>
          <a:xfrm>
            <a:off x="4563102" y="3223426"/>
            <a:ext cx="7247902" cy="4356100"/>
            <a:chOff x="4563064" y="2527301"/>
            <a:chExt cx="7247902" cy="4356100"/>
          </a:xfrm>
        </p:grpSpPr>
        <p:sp>
          <p:nvSpPr>
            <p:cNvPr id="609" name="Google Shape;609;p13"/>
            <p:cNvSpPr/>
            <p:nvPr/>
          </p:nvSpPr>
          <p:spPr>
            <a:xfrm>
              <a:off x="4563064" y="2527301"/>
              <a:ext cx="7247902" cy="4356100"/>
            </a:xfrm>
            <a:custGeom>
              <a:rect b="b" l="l" r="r" t="t"/>
              <a:pathLst>
                <a:path extrusionOk="0" h="4356100" w="7247902">
                  <a:moveTo>
                    <a:pt x="5774702" y="4356100"/>
                  </a:moveTo>
                  <a:cubicBezTo>
                    <a:pt x="2998139" y="4356100"/>
                    <a:pt x="704697" y="2702280"/>
                    <a:pt x="134213" y="869302"/>
                  </a:cubicBezTo>
                  <a:cubicBezTo>
                    <a:pt x="0" y="438061"/>
                    <a:pt x="320852" y="0"/>
                    <a:pt x="772502" y="0"/>
                  </a:cubicBezTo>
                  <a:lnTo>
                    <a:pt x="5774702" y="0"/>
                  </a:lnTo>
                  <a:cubicBezTo>
                    <a:pt x="6588315" y="0"/>
                    <a:pt x="7247902" y="659574"/>
                    <a:pt x="7247902" y="1473200"/>
                  </a:cubicBezTo>
                  <a:lnTo>
                    <a:pt x="7247902" y="2882900"/>
                  </a:lnTo>
                  <a:cubicBezTo>
                    <a:pt x="7247902" y="3696525"/>
                    <a:pt x="6588315" y="4356100"/>
                    <a:pt x="5774702" y="4356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9244029" y="4304007"/>
              <a:ext cx="2566936" cy="2516822"/>
            </a:xfrm>
            <a:custGeom>
              <a:rect b="b" l="l" r="r" t="t"/>
              <a:pathLst>
                <a:path extrusionOk="0" h="2516822" w="2566936">
                  <a:moveTo>
                    <a:pt x="0" y="2492781"/>
                  </a:moveTo>
                  <a:cubicBezTo>
                    <a:pt x="54190" y="2501430"/>
                    <a:pt x="108661" y="2509418"/>
                    <a:pt x="163372" y="2516822"/>
                  </a:cubicBezTo>
                  <a:cubicBezTo>
                    <a:pt x="356615" y="1294206"/>
                    <a:pt x="1335595" y="333070"/>
                    <a:pt x="2566936" y="166712"/>
                  </a:cubicBezTo>
                  <a:lnTo>
                    <a:pt x="2566936" y="0"/>
                  </a:lnTo>
                  <a:cubicBezTo>
                    <a:pt x="1252334" y="167500"/>
                    <a:pt x="204977" y="1190244"/>
                    <a:pt x="0" y="2492781"/>
                  </a:cubicBezTo>
                  <a:close/>
                </a:path>
              </a:pathLst>
            </a:custGeom>
            <a:solidFill>
              <a:srgbClr val="222342">
                <a:alpha val="1490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11" name="Google Shape;611;p13"/>
          <p:cNvGrpSpPr/>
          <p:nvPr/>
        </p:nvGrpSpPr>
        <p:grpSpPr>
          <a:xfrm>
            <a:off x="12573002" y="3223426"/>
            <a:ext cx="7247891" cy="4356100"/>
            <a:chOff x="12572964" y="2527301"/>
            <a:chExt cx="7247891" cy="4356100"/>
          </a:xfrm>
        </p:grpSpPr>
        <p:sp>
          <p:nvSpPr>
            <p:cNvPr id="612" name="Google Shape;612;p13"/>
            <p:cNvSpPr/>
            <p:nvPr/>
          </p:nvSpPr>
          <p:spPr>
            <a:xfrm>
              <a:off x="12572966" y="2527301"/>
              <a:ext cx="7247890" cy="4356100"/>
            </a:xfrm>
            <a:custGeom>
              <a:rect b="b" l="l" r="r" t="t"/>
              <a:pathLst>
                <a:path extrusionOk="0" h="4356100" w="7247890">
                  <a:moveTo>
                    <a:pt x="1473200" y="4356100"/>
                  </a:moveTo>
                  <a:cubicBezTo>
                    <a:pt x="4249750" y="4356100"/>
                    <a:pt x="6543192" y="2702280"/>
                    <a:pt x="7113676" y="869302"/>
                  </a:cubicBezTo>
                  <a:cubicBezTo>
                    <a:pt x="7247890" y="438061"/>
                    <a:pt x="6927049" y="0"/>
                    <a:pt x="6475399" y="0"/>
                  </a:cubicBezTo>
                  <a:lnTo>
                    <a:pt x="1473200" y="0"/>
                  </a:lnTo>
                  <a:cubicBezTo>
                    <a:pt x="659574" y="0"/>
                    <a:pt x="0" y="659574"/>
                    <a:pt x="0" y="1473200"/>
                  </a:cubicBezTo>
                  <a:lnTo>
                    <a:pt x="0" y="2882900"/>
                  </a:lnTo>
                  <a:cubicBezTo>
                    <a:pt x="0" y="3696525"/>
                    <a:pt x="659574" y="4356100"/>
                    <a:pt x="1473200" y="4356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12572964" y="4304008"/>
              <a:ext cx="2566937" cy="2516810"/>
            </a:xfrm>
            <a:custGeom>
              <a:rect b="b" l="l" r="r" t="t"/>
              <a:pathLst>
                <a:path extrusionOk="0" h="2516809" w="2566936">
                  <a:moveTo>
                    <a:pt x="2403563" y="2516809"/>
                  </a:moveTo>
                  <a:cubicBezTo>
                    <a:pt x="2458288" y="2509405"/>
                    <a:pt x="2512771" y="2501430"/>
                    <a:pt x="2566936" y="2492781"/>
                  </a:cubicBezTo>
                  <a:cubicBezTo>
                    <a:pt x="2361971" y="1190244"/>
                    <a:pt x="1314589" y="167500"/>
                    <a:pt x="0" y="0"/>
                  </a:cubicBezTo>
                  <a:lnTo>
                    <a:pt x="0" y="166712"/>
                  </a:lnTo>
                  <a:cubicBezTo>
                    <a:pt x="1231328" y="333070"/>
                    <a:pt x="2210320" y="1294206"/>
                    <a:pt x="2403563" y="2516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14" name="Google Shape;614;p13"/>
          <p:cNvGrpSpPr/>
          <p:nvPr/>
        </p:nvGrpSpPr>
        <p:grpSpPr>
          <a:xfrm>
            <a:off x="4563102" y="8341526"/>
            <a:ext cx="7247904" cy="4356100"/>
            <a:chOff x="4563064" y="7645401"/>
            <a:chExt cx="7247904" cy="4356100"/>
          </a:xfrm>
        </p:grpSpPr>
        <p:sp>
          <p:nvSpPr>
            <p:cNvPr id="615" name="Google Shape;615;p13"/>
            <p:cNvSpPr/>
            <p:nvPr/>
          </p:nvSpPr>
          <p:spPr>
            <a:xfrm>
              <a:off x="4563064" y="7645401"/>
              <a:ext cx="7247902" cy="4356100"/>
            </a:xfrm>
            <a:custGeom>
              <a:rect b="b" l="l" r="r" t="t"/>
              <a:pathLst>
                <a:path extrusionOk="0" h="4356100" w="7247902">
                  <a:moveTo>
                    <a:pt x="5774702" y="0"/>
                  </a:moveTo>
                  <a:cubicBezTo>
                    <a:pt x="2998139" y="0"/>
                    <a:pt x="704697" y="1653819"/>
                    <a:pt x="134213" y="3486797"/>
                  </a:cubicBezTo>
                  <a:cubicBezTo>
                    <a:pt x="0" y="3918038"/>
                    <a:pt x="320852" y="4356100"/>
                    <a:pt x="772490" y="4356100"/>
                  </a:cubicBezTo>
                  <a:lnTo>
                    <a:pt x="5774702" y="4356100"/>
                  </a:lnTo>
                  <a:cubicBezTo>
                    <a:pt x="6588315" y="4356100"/>
                    <a:pt x="7247902" y="3696525"/>
                    <a:pt x="7247902" y="2882900"/>
                  </a:cubicBezTo>
                  <a:lnTo>
                    <a:pt x="7247902" y="1473200"/>
                  </a:lnTo>
                  <a:cubicBezTo>
                    <a:pt x="7247902" y="659574"/>
                    <a:pt x="6588315" y="0"/>
                    <a:pt x="5774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9244031" y="7707983"/>
              <a:ext cx="2566937" cy="2516822"/>
            </a:xfrm>
            <a:custGeom>
              <a:rect b="b" l="l" r="r" t="t"/>
              <a:pathLst>
                <a:path extrusionOk="0" h="2516822" w="2566936">
                  <a:moveTo>
                    <a:pt x="163372" y="0"/>
                  </a:moveTo>
                  <a:cubicBezTo>
                    <a:pt x="108648" y="7391"/>
                    <a:pt x="54165" y="15379"/>
                    <a:pt x="0" y="24041"/>
                  </a:cubicBezTo>
                  <a:cubicBezTo>
                    <a:pt x="204978" y="1326553"/>
                    <a:pt x="1252334" y="2349296"/>
                    <a:pt x="2566936" y="2516822"/>
                  </a:cubicBezTo>
                  <a:lnTo>
                    <a:pt x="2566936" y="2350096"/>
                  </a:lnTo>
                  <a:cubicBezTo>
                    <a:pt x="1335595" y="2183726"/>
                    <a:pt x="356616" y="1222603"/>
                    <a:pt x="163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17" name="Google Shape;617;p13"/>
          <p:cNvGrpSpPr/>
          <p:nvPr/>
        </p:nvGrpSpPr>
        <p:grpSpPr>
          <a:xfrm>
            <a:off x="8889758" y="4658273"/>
            <a:ext cx="6604492" cy="6604499"/>
            <a:chOff x="8889720" y="3962148"/>
            <a:chExt cx="6604492" cy="6604499"/>
          </a:xfrm>
        </p:grpSpPr>
        <p:sp>
          <p:nvSpPr>
            <p:cNvPr id="618" name="Google Shape;618;p13"/>
            <p:cNvSpPr/>
            <p:nvPr/>
          </p:nvSpPr>
          <p:spPr>
            <a:xfrm>
              <a:off x="13607719" y="4280173"/>
              <a:ext cx="439598" cy="252069"/>
            </a:xfrm>
            <a:custGeom>
              <a:rect b="b" l="l" r="r" t="t"/>
              <a:pathLst>
                <a:path extrusionOk="0" h="252069" w="439597">
                  <a:moveTo>
                    <a:pt x="0" y="0"/>
                  </a:moveTo>
                  <a:cubicBezTo>
                    <a:pt x="153415" y="72910"/>
                    <a:pt x="300316" y="157302"/>
                    <a:pt x="439597" y="252069"/>
                  </a:cubicBezTo>
                </a:path>
              </a:pathLst>
            </a:custGeom>
            <a:noFill/>
            <a:ln cap="rnd" cmpd="sng" w="76200">
              <a:solidFill>
                <a:srgbClr val="282E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10732656" y="3962148"/>
              <a:ext cx="2579078" cy="339128"/>
            </a:xfrm>
            <a:custGeom>
              <a:rect b="b" l="l" r="r" t="t"/>
              <a:pathLst>
                <a:path extrusionOk="0" h="339128" w="2579077">
                  <a:moveTo>
                    <a:pt x="0" y="339128"/>
                  </a:moveTo>
                  <a:cubicBezTo>
                    <a:pt x="440029" y="121996"/>
                    <a:pt x="935418" y="0"/>
                    <a:pt x="1459306" y="0"/>
                  </a:cubicBezTo>
                  <a:cubicBezTo>
                    <a:pt x="1852383" y="0"/>
                    <a:pt x="2229434" y="68681"/>
                    <a:pt x="2579077" y="194690"/>
                  </a:cubicBezTo>
                </a:path>
              </a:pathLst>
            </a:custGeom>
            <a:noFill/>
            <a:ln cap="rnd" cmpd="sng" w="76200">
              <a:solidFill>
                <a:srgbClr val="282E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14924123" y="8680152"/>
              <a:ext cx="252069" cy="439598"/>
            </a:xfrm>
            <a:custGeom>
              <a:rect b="b" l="l" r="r" t="t"/>
              <a:pathLst>
                <a:path extrusionOk="0" h="439597" w="252069">
                  <a:moveTo>
                    <a:pt x="252069" y="0"/>
                  </a:moveTo>
                  <a:cubicBezTo>
                    <a:pt x="179158" y="153416"/>
                    <a:pt x="94754" y="300316"/>
                    <a:pt x="0" y="439597"/>
                  </a:cubicBezTo>
                </a:path>
              </a:pathLst>
            </a:custGeom>
            <a:noFill/>
            <a:ln cap="rnd" cmpd="sng" w="76200">
              <a:solidFill>
                <a:srgbClr val="282E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15155084" y="5805097"/>
              <a:ext cx="339128" cy="2579078"/>
            </a:xfrm>
            <a:custGeom>
              <a:rect b="b" l="l" r="r" t="t"/>
              <a:pathLst>
                <a:path extrusionOk="0" h="2579077" w="339128">
                  <a:moveTo>
                    <a:pt x="0" y="0"/>
                  </a:moveTo>
                  <a:cubicBezTo>
                    <a:pt x="217144" y="440029"/>
                    <a:pt x="339128" y="935418"/>
                    <a:pt x="339128" y="1459306"/>
                  </a:cubicBezTo>
                  <a:cubicBezTo>
                    <a:pt x="339128" y="1852383"/>
                    <a:pt x="270446" y="2229421"/>
                    <a:pt x="144437" y="2579077"/>
                  </a:cubicBezTo>
                </a:path>
              </a:pathLst>
            </a:custGeom>
            <a:noFill/>
            <a:ln cap="rnd" cmpd="sng" w="76200">
              <a:solidFill>
                <a:srgbClr val="282E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10336616" y="9996558"/>
              <a:ext cx="439598" cy="252070"/>
            </a:xfrm>
            <a:custGeom>
              <a:rect b="b" l="l" r="r" t="t"/>
              <a:pathLst>
                <a:path extrusionOk="0" h="252069" w="439597">
                  <a:moveTo>
                    <a:pt x="439597" y="252069"/>
                  </a:moveTo>
                  <a:cubicBezTo>
                    <a:pt x="286181" y="179158"/>
                    <a:pt x="139280" y="94754"/>
                    <a:pt x="0" y="0"/>
                  </a:cubicBezTo>
                </a:path>
              </a:pathLst>
            </a:custGeom>
            <a:noFill/>
            <a:ln cap="rnd" cmpd="sng" w="76200">
              <a:solidFill>
                <a:srgbClr val="282E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11072197" y="10227519"/>
              <a:ext cx="2579078" cy="339128"/>
            </a:xfrm>
            <a:custGeom>
              <a:rect b="b" l="l" r="r" t="t"/>
              <a:pathLst>
                <a:path extrusionOk="0" h="339128" w="2579077">
                  <a:moveTo>
                    <a:pt x="2579077" y="0"/>
                  </a:moveTo>
                  <a:cubicBezTo>
                    <a:pt x="2139048" y="217144"/>
                    <a:pt x="1643646" y="339128"/>
                    <a:pt x="1119771" y="339128"/>
                  </a:cubicBezTo>
                  <a:cubicBezTo>
                    <a:pt x="726694" y="339128"/>
                    <a:pt x="349643" y="270446"/>
                    <a:pt x="0" y="144437"/>
                  </a:cubicBezTo>
                </a:path>
              </a:pathLst>
            </a:custGeom>
            <a:noFill/>
            <a:ln cap="rnd" cmpd="sng" w="76200">
              <a:solidFill>
                <a:srgbClr val="282E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9207740" y="5409050"/>
              <a:ext cx="252069" cy="439598"/>
            </a:xfrm>
            <a:custGeom>
              <a:rect b="b" l="l" r="r" t="t"/>
              <a:pathLst>
                <a:path extrusionOk="0" h="439597" w="252069">
                  <a:moveTo>
                    <a:pt x="0" y="439597"/>
                  </a:moveTo>
                  <a:cubicBezTo>
                    <a:pt x="72910" y="286181"/>
                    <a:pt x="157314" y="139280"/>
                    <a:pt x="252069" y="0"/>
                  </a:cubicBezTo>
                </a:path>
              </a:pathLst>
            </a:custGeom>
            <a:noFill/>
            <a:ln cap="rnd" cmpd="sng" w="76200">
              <a:solidFill>
                <a:srgbClr val="282E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8889720" y="6144632"/>
              <a:ext cx="339128" cy="2579078"/>
            </a:xfrm>
            <a:custGeom>
              <a:rect b="b" l="l" r="r" t="t"/>
              <a:pathLst>
                <a:path extrusionOk="0" h="2579077" w="339128">
                  <a:moveTo>
                    <a:pt x="339128" y="2579077"/>
                  </a:moveTo>
                  <a:cubicBezTo>
                    <a:pt x="121983" y="2139048"/>
                    <a:pt x="0" y="1643646"/>
                    <a:pt x="0" y="1119771"/>
                  </a:cubicBezTo>
                  <a:cubicBezTo>
                    <a:pt x="0" y="726694"/>
                    <a:pt x="68681" y="349643"/>
                    <a:pt x="194690" y="0"/>
                  </a:cubicBezTo>
                </a:path>
              </a:pathLst>
            </a:custGeom>
            <a:noFill/>
            <a:ln cap="rnd" cmpd="sng" w="76200">
              <a:solidFill>
                <a:srgbClr val="282E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26" name="Google Shape;626;p13"/>
          <p:cNvSpPr txBox="1"/>
          <p:nvPr/>
        </p:nvSpPr>
        <p:spPr>
          <a:xfrm>
            <a:off x="7252346" y="3968210"/>
            <a:ext cx="2088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FAIL </a:t>
            </a:r>
            <a:endParaRPr b="1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7" name="Google Shape;627;p13"/>
          <p:cNvSpPr txBox="1"/>
          <p:nvPr/>
        </p:nvSpPr>
        <p:spPr>
          <a:xfrm>
            <a:off x="13739642" y="3780295"/>
            <a:ext cx="53739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DON’T COMPROMISE FOR ONE CUSTOMER </a:t>
            </a:r>
            <a:endParaRPr b="1" sz="4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8" name="Google Shape;628;p13"/>
          <p:cNvSpPr txBox="1"/>
          <p:nvPr/>
        </p:nvSpPr>
        <p:spPr>
          <a:xfrm>
            <a:off x="5648154" y="10306989"/>
            <a:ext cx="4448700" cy="16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HIRE CUSTOMER-SUCCESS PEOPLE</a:t>
            </a:r>
            <a:endParaRPr b="1" sz="4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9" name="Google Shape;629;p13"/>
          <p:cNvSpPr txBox="1"/>
          <p:nvPr/>
        </p:nvSpPr>
        <p:spPr>
          <a:xfrm>
            <a:off x="14576653" y="10306989"/>
            <a:ext cx="4302600" cy="18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UTILIZE TECHNOLOGY PARTNERS </a:t>
            </a:r>
            <a:endParaRPr b="1" sz="4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0" name="Google Shape;630;p13"/>
          <p:cNvSpPr txBox="1"/>
          <p:nvPr/>
        </p:nvSpPr>
        <p:spPr>
          <a:xfrm>
            <a:off x="11867998" y="12984261"/>
            <a:ext cx="6480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60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1" name="Google Shape;631;p13"/>
          <p:cNvSpPr txBox="1"/>
          <p:nvPr/>
        </p:nvSpPr>
        <p:spPr>
          <a:xfrm>
            <a:off x="10446059" y="6324974"/>
            <a:ext cx="573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5. </a:t>
            </a:r>
            <a:endParaRPr b="1" sz="6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2" name="Google Shape;632;p13"/>
          <p:cNvSpPr txBox="1"/>
          <p:nvPr/>
        </p:nvSpPr>
        <p:spPr>
          <a:xfrm>
            <a:off x="13364678" y="6324974"/>
            <a:ext cx="573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6. </a:t>
            </a:r>
            <a:endParaRPr b="1" sz="6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3" name="Google Shape;633;p13"/>
          <p:cNvSpPr txBox="1"/>
          <p:nvPr/>
        </p:nvSpPr>
        <p:spPr>
          <a:xfrm>
            <a:off x="10446059" y="9115035"/>
            <a:ext cx="573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7.</a:t>
            </a:r>
            <a:endParaRPr b="1" sz="6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4" name="Google Shape;634;p13"/>
          <p:cNvSpPr txBox="1"/>
          <p:nvPr/>
        </p:nvSpPr>
        <p:spPr>
          <a:xfrm>
            <a:off x="13364678" y="9115035"/>
            <a:ext cx="573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8.</a:t>
            </a:r>
            <a:endParaRPr b="1" sz="6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5" name="Google Shape;635;p13"/>
          <p:cNvSpPr txBox="1"/>
          <p:nvPr/>
        </p:nvSpPr>
        <p:spPr>
          <a:xfrm>
            <a:off x="6713702" y="335200"/>
            <a:ext cx="109566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Steps To Success For Tech Companies</a:t>
            </a:r>
            <a:endParaRPr b="1" sz="8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Cont. </a:t>
            </a:r>
            <a:endParaRPr b="1" sz="8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6" name="Google Shape;636;p13"/>
          <p:cNvSpPr txBox="1"/>
          <p:nvPr/>
        </p:nvSpPr>
        <p:spPr>
          <a:xfrm>
            <a:off x="8237846" y="12674892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Source: Entrepreneur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4"/>
          <p:cNvSpPr/>
          <p:nvPr/>
        </p:nvSpPr>
        <p:spPr>
          <a:xfrm>
            <a:off x="3820714" y="3190367"/>
            <a:ext cx="10102660" cy="8992997"/>
          </a:xfrm>
          <a:custGeom>
            <a:rect b="b" l="l" r="r" t="t"/>
            <a:pathLst>
              <a:path extrusionOk="0" h="8992997" w="10102659">
                <a:moveTo>
                  <a:pt x="9125178" y="420192"/>
                </a:moveTo>
                <a:lnTo>
                  <a:pt x="1042428" y="29997"/>
                </a:lnTo>
                <a:cubicBezTo>
                  <a:pt x="420928" y="0"/>
                  <a:pt x="0" y="654050"/>
                  <a:pt x="284772" y="1207300"/>
                </a:cubicBezTo>
                <a:lnTo>
                  <a:pt x="3988231" y="8402256"/>
                </a:lnTo>
                <a:cubicBezTo>
                  <a:pt x="4272991" y="8955493"/>
                  <a:pt x="5049888" y="8992997"/>
                  <a:pt x="5386628" y="8469757"/>
                </a:cubicBezTo>
                <a:lnTo>
                  <a:pt x="9765906" y="1664995"/>
                </a:lnTo>
                <a:cubicBezTo>
                  <a:pt x="10102659" y="1141755"/>
                  <a:pt x="9746691" y="450189"/>
                  <a:pt x="9125178" y="42019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2" name="Google Shape;642;p14"/>
          <p:cNvSpPr/>
          <p:nvPr/>
        </p:nvSpPr>
        <p:spPr>
          <a:xfrm>
            <a:off x="-40652" y="2838372"/>
            <a:ext cx="7755052" cy="8477961"/>
          </a:xfrm>
          <a:custGeom>
            <a:rect b="b" l="l" r="r" t="t"/>
            <a:pathLst>
              <a:path extrusionOk="0" h="8477961" w="7755051">
                <a:moveTo>
                  <a:pt x="0" y="8477961"/>
                </a:moveTo>
                <a:lnTo>
                  <a:pt x="5387606" y="5704801"/>
                </a:lnTo>
                <a:cubicBezTo>
                  <a:pt x="5590120" y="5600560"/>
                  <a:pt x="5669788" y="5351881"/>
                  <a:pt x="5565546" y="5149367"/>
                </a:cubicBezTo>
                <a:lnTo>
                  <a:pt x="3807383" y="1733651"/>
                </a:lnTo>
                <a:cubicBezTo>
                  <a:pt x="3616045" y="1361922"/>
                  <a:pt x="3631691" y="927049"/>
                  <a:pt x="3849268" y="570357"/>
                </a:cubicBezTo>
                <a:cubicBezTo>
                  <a:pt x="4067111" y="213220"/>
                  <a:pt x="4445952" y="0"/>
                  <a:pt x="4862690" y="0"/>
                </a:cubicBezTo>
                <a:cubicBezTo>
                  <a:pt x="4882375" y="0"/>
                  <a:pt x="4902403" y="482"/>
                  <a:pt x="4922164" y="1435"/>
                </a:cubicBezTo>
                <a:lnTo>
                  <a:pt x="7755051" y="138188"/>
                </a:lnTo>
              </a:path>
            </a:pathLst>
          </a:cu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3" name="Google Shape;643;p14"/>
          <p:cNvSpPr/>
          <p:nvPr/>
        </p:nvSpPr>
        <p:spPr>
          <a:xfrm>
            <a:off x="2090656" y="1626448"/>
            <a:ext cx="902297" cy="826630"/>
          </a:xfrm>
          <a:custGeom>
            <a:rect b="b" l="l" r="r" t="t"/>
            <a:pathLst>
              <a:path extrusionOk="0" h="826630" w="902296">
                <a:moveTo>
                  <a:pt x="96227" y="821067"/>
                </a:moveTo>
                <a:lnTo>
                  <a:pt x="818121" y="748703"/>
                </a:lnTo>
                <a:cubicBezTo>
                  <a:pt x="873620" y="743140"/>
                  <a:pt x="902296" y="679564"/>
                  <a:pt x="869721" y="634276"/>
                </a:cubicBezTo>
                <a:lnTo>
                  <a:pt x="446112" y="45288"/>
                </a:lnTo>
                <a:cubicBezTo>
                  <a:pt x="413524" y="0"/>
                  <a:pt x="344144" y="6959"/>
                  <a:pt x="321208" y="57810"/>
                </a:cubicBezTo>
                <a:lnTo>
                  <a:pt x="22936" y="719162"/>
                </a:lnTo>
                <a:cubicBezTo>
                  <a:pt x="0" y="770013"/>
                  <a:pt x="40716" y="826630"/>
                  <a:pt x="96227" y="821067"/>
                </a:cubicBezTo>
                <a:close/>
              </a:path>
            </a:pathLst>
          </a:custGeom>
          <a:noFill/>
          <a:ln cap="rnd" cmpd="sng" w="1016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4" name="Google Shape;644;p14"/>
          <p:cNvSpPr/>
          <p:nvPr/>
        </p:nvSpPr>
        <p:spPr>
          <a:xfrm>
            <a:off x="19594052" y="9679407"/>
            <a:ext cx="1389139" cy="1418171"/>
          </a:xfrm>
          <a:custGeom>
            <a:rect b="b" l="l" r="r" t="t"/>
            <a:pathLst>
              <a:path extrusionOk="0" h="1418170" w="1389138">
                <a:moveTo>
                  <a:pt x="469646" y="1357401"/>
                </a:moveTo>
                <a:lnTo>
                  <a:pt x="1323479" y="567029"/>
                </a:lnTo>
                <a:cubicBezTo>
                  <a:pt x="1389138" y="506260"/>
                  <a:pt x="1364373" y="397205"/>
                  <a:pt x="1278928" y="370725"/>
                </a:cubicBezTo>
                <a:lnTo>
                  <a:pt x="167525" y="26466"/>
                </a:lnTo>
                <a:cubicBezTo>
                  <a:pt x="82054" y="0"/>
                  <a:pt x="0" y="75971"/>
                  <a:pt x="19799" y="163207"/>
                </a:cubicBezTo>
                <a:lnTo>
                  <a:pt x="277355" y="1297838"/>
                </a:lnTo>
                <a:cubicBezTo>
                  <a:pt x="297167" y="1385087"/>
                  <a:pt x="403999" y="1418170"/>
                  <a:pt x="469646" y="1357401"/>
                </a:cubicBezTo>
                <a:close/>
              </a:path>
            </a:pathLst>
          </a:custGeom>
          <a:noFill/>
          <a:ln cap="rnd" cmpd="sng" w="1016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5" name="Google Shape;645;p14"/>
          <p:cNvSpPr/>
          <p:nvPr/>
        </p:nvSpPr>
        <p:spPr>
          <a:xfrm>
            <a:off x="19623713" y="10798230"/>
            <a:ext cx="3859200" cy="2946007"/>
          </a:xfrm>
          <a:custGeom>
            <a:rect b="b" l="l" r="r" t="t"/>
            <a:pathLst>
              <a:path extrusionOk="0" h="2946006" w="3859199">
                <a:moveTo>
                  <a:pt x="3859199" y="2946006"/>
                </a:moveTo>
                <a:lnTo>
                  <a:pt x="1179842" y="46139"/>
                </a:lnTo>
                <a:cubicBezTo>
                  <a:pt x="1139558" y="2628"/>
                  <a:pt x="1071638" y="0"/>
                  <a:pt x="1028115" y="40284"/>
                </a:cubicBezTo>
                <a:lnTo>
                  <a:pt x="612521" y="424980"/>
                </a:lnTo>
                <a:cubicBezTo>
                  <a:pt x="543839" y="488569"/>
                  <a:pt x="454698" y="523595"/>
                  <a:pt x="361518" y="523595"/>
                </a:cubicBezTo>
                <a:lnTo>
                  <a:pt x="361505" y="523595"/>
                </a:lnTo>
                <a:cubicBezTo>
                  <a:pt x="187198" y="523595"/>
                  <a:pt x="38544" y="405015"/>
                  <a:pt x="0" y="235254"/>
                </a:cubicBezTo>
              </a:path>
            </a:pathLst>
          </a:cu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6" name="Google Shape;646;p14"/>
          <p:cNvSpPr txBox="1"/>
          <p:nvPr/>
        </p:nvSpPr>
        <p:spPr>
          <a:xfrm>
            <a:off x="15059106" y="3190366"/>
            <a:ext cx="7363572" cy="46019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Kodak, Blockbuster, Segway, Myspace, and MapQuest all have one thing in common: they did not innovate.</a:t>
            </a:r>
            <a:endParaRPr b="1" sz="6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647" name="Google Shape;647;p14"/>
          <p:cNvSpPr txBox="1"/>
          <p:nvPr/>
        </p:nvSpPr>
        <p:spPr>
          <a:xfrm>
            <a:off x="11867998" y="12984261"/>
            <a:ext cx="6480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24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0700" y="-59988"/>
            <a:ext cx="16504856" cy="13835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3" name="Google Shape;653;p15"/>
          <p:cNvCxnSpPr/>
          <p:nvPr/>
        </p:nvCxnSpPr>
        <p:spPr>
          <a:xfrm>
            <a:off x="12191900" y="-28569"/>
            <a:ext cx="0" cy="1327162"/>
          </a:xfrm>
          <a:prstGeom prst="straightConnector1">
            <a:avLst/>
          </a:prstGeom>
          <a:noFill/>
          <a:ln cap="rnd" cmpd="sng" w="1016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54" name="Google Shape;654;p15"/>
          <p:cNvGrpSpPr/>
          <p:nvPr/>
        </p:nvGrpSpPr>
        <p:grpSpPr>
          <a:xfrm>
            <a:off x="14432771" y="2906137"/>
            <a:ext cx="9395477" cy="4833628"/>
            <a:chOff x="14458447" y="2845995"/>
            <a:chExt cx="7750126" cy="2009156"/>
          </a:xfrm>
        </p:grpSpPr>
        <p:sp>
          <p:nvSpPr>
            <p:cNvPr id="655" name="Google Shape;655;p15"/>
            <p:cNvSpPr/>
            <p:nvPr/>
          </p:nvSpPr>
          <p:spPr>
            <a:xfrm>
              <a:off x="14458447" y="2845995"/>
              <a:ext cx="262572" cy="479196"/>
            </a:xfrm>
            <a:custGeom>
              <a:rect b="b" l="l" r="r" t="t"/>
              <a:pathLst>
                <a:path extrusionOk="0" h="479196" w="262572">
                  <a:moveTo>
                    <a:pt x="210337" y="327012"/>
                  </a:moveTo>
                  <a:cubicBezTo>
                    <a:pt x="175513" y="382968"/>
                    <a:pt x="114223" y="433692"/>
                    <a:pt x="26454" y="479196"/>
                  </a:cubicBezTo>
                  <a:lnTo>
                    <a:pt x="9740" y="447852"/>
                  </a:lnTo>
                  <a:cubicBezTo>
                    <a:pt x="54317" y="415810"/>
                    <a:pt x="87299" y="388886"/>
                    <a:pt x="108635" y="367055"/>
                  </a:cubicBezTo>
                  <a:cubicBezTo>
                    <a:pt x="146253" y="328980"/>
                    <a:pt x="165074" y="293458"/>
                    <a:pt x="165074" y="260489"/>
                  </a:cubicBezTo>
                  <a:cubicBezTo>
                    <a:pt x="165074" y="250278"/>
                    <a:pt x="162280" y="242392"/>
                    <a:pt x="156705" y="236816"/>
                  </a:cubicBezTo>
                  <a:cubicBezTo>
                    <a:pt x="151129" y="230771"/>
                    <a:pt x="143243" y="227761"/>
                    <a:pt x="133019" y="227761"/>
                  </a:cubicBezTo>
                  <a:cubicBezTo>
                    <a:pt x="114909" y="230073"/>
                    <a:pt x="103073" y="231241"/>
                    <a:pt x="97497" y="231241"/>
                  </a:cubicBezTo>
                  <a:cubicBezTo>
                    <a:pt x="69189" y="231241"/>
                    <a:pt x="45846" y="220446"/>
                    <a:pt x="27508" y="198856"/>
                  </a:cubicBezTo>
                  <a:cubicBezTo>
                    <a:pt x="9169" y="177266"/>
                    <a:pt x="0" y="149504"/>
                    <a:pt x="0" y="115620"/>
                  </a:cubicBezTo>
                  <a:cubicBezTo>
                    <a:pt x="0" y="85432"/>
                    <a:pt x="10325" y="58610"/>
                    <a:pt x="30987" y="35178"/>
                  </a:cubicBezTo>
                  <a:cubicBezTo>
                    <a:pt x="51650" y="11722"/>
                    <a:pt x="81483" y="0"/>
                    <a:pt x="120484" y="0"/>
                  </a:cubicBezTo>
                  <a:cubicBezTo>
                    <a:pt x="163664" y="0"/>
                    <a:pt x="198145" y="16128"/>
                    <a:pt x="223913" y="48412"/>
                  </a:cubicBezTo>
                  <a:cubicBezTo>
                    <a:pt x="249694" y="80683"/>
                    <a:pt x="262572" y="121196"/>
                    <a:pt x="262572" y="169951"/>
                  </a:cubicBezTo>
                  <a:cubicBezTo>
                    <a:pt x="262572" y="218706"/>
                    <a:pt x="245160" y="271056"/>
                    <a:pt x="210337" y="327012"/>
                  </a:cubicBezTo>
                  <a:close/>
                </a:path>
              </a:pathLst>
            </a:custGeom>
            <a:solidFill>
              <a:srgbClr val="D2D6D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14782967" y="2845995"/>
              <a:ext cx="262585" cy="479196"/>
            </a:xfrm>
            <a:custGeom>
              <a:rect b="b" l="l" r="r" t="t"/>
              <a:pathLst>
                <a:path extrusionOk="0" h="479196" w="262585">
                  <a:moveTo>
                    <a:pt x="210337" y="327012"/>
                  </a:moveTo>
                  <a:cubicBezTo>
                    <a:pt x="175526" y="382968"/>
                    <a:pt x="114236" y="433692"/>
                    <a:pt x="26466" y="479196"/>
                  </a:cubicBezTo>
                  <a:lnTo>
                    <a:pt x="9753" y="447852"/>
                  </a:lnTo>
                  <a:cubicBezTo>
                    <a:pt x="54330" y="415810"/>
                    <a:pt x="87299" y="388886"/>
                    <a:pt x="108648" y="367055"/>
                  </a:cubicBezTo>
                  <a:cubicBezTo>
                    <a:pt x="146265" y="328980"/>
                    <a:pt x="165074" y="293458"/>
                    <a:pt x="165074" y="260489"/>
                  </a:cubicBezTo>
                  <a:cubicBezTo>
                    <a:pt x="165074" y="250278"/>
                    <a:pt x="162293" y="242392"/>
                    <a:pt x="156705" y="236816"/>
                  </a:cubicBezTo>
                  <a:cubicBezTo>
                    <a:pt x="151142" y="230771"/>
                    <a:pt x="143255" y="227761"/>
                    <a:pt x="133032" y="227761"/>
                  </a:cubicBezTo>
                  <a:cubicBezTo>
                    <a:pt x="114922" y="230073"/>
                    <a:pt x="103085" y="231241"/>
                    <a:pt x="97510" y="231241"/>
                  </a:cubicBezTo>
                  <a:cubicBezTo>
                    <a:pt x="69202" y="231241"/>
                    <a:pt x="45859" y="220446"/>
                    <a:pt x="27508" y="198856"/>
                  </a:cubicBezTo>
                  <a:cubicBezTo>
                    <a:pt x="9169" y="177266"/>
                    <a:pt x="0" y="149504"/>
                    <a:pt x="0" y="115620"/>
                  </a:cubicBezTo>
                  <a:cubicBezTo>
                    <a:pt x="0" y="85432"/>
                    <a:pt x="10337" y="58610"/>
                    <a:pt x="31000" y="35178"/>
                  </a:cubicBezTo>
                  <a:cubicBezTo>
                    <a:pt x="51663" y="11722"/>
                    <a:pt x="81483" y="0"/>
                    <a:pt x="120497" y="0"/>
                  </a:cubicBezTo>
                  <a:cubicBezTo>
                    <a:pt x="163677" y="0"/>
                    <a:pt x="198158" y="16128"/>
                    <a:pt x="223926" y="48412"/>
                  </a:cubicBezTo>
                  <a:cubicBezTo>
                    <a:pt x="249707" y="80683"/>
                    <a:pt x="262585" y="121196"/>
                    <a:pt x="262585" y="169951"/>
                  </a:cubicBezTo>
                  <a:cubicBezTo>
                    <a:pt x="262585" y="218706"/>
                    <a:pt x="245173" y="271056"/>
                    <a:pt x="210337" y="327012"/>
                  </a:cubicBezTo>
                  <a:close/>
                </a:path>
              </a:pathLst>
            </a:custGeom>
            <a:solidFill>
              <a:srgbClr val="D2D6D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21945988" y="4375955"/>
              <a:ext cx="262585" cy="479196"/>
            </a:xfrm>
            <a:custGeom>
              <a:rect b="b" l="l" r="r" t="t"/>
              <a:pathLst>
                <a:path extrusionOk="0" h="479196" w="262585">
                  <a:moveTo>
                    <a:pt x="52247" y="152184"/>
                  </a:moveTo>
                  <a:cubicBezTo>
                    <a:pt x="87058" y="96240"/>
                    <a:pt x="148348" y="45516"/>
                    <a:pt x="236118" y="0"/>
                  </a:cubicBezTo>
                  <a:lnTo>
                    <a:pt x="252844" y="31343"/>
                  </a:lnTo>
                  <a:cubicBezTo>
                    <a:pt x="208254" y="63385"/>
                    <a:pt x="175285" y="90309"/>
                    <a:pt x="153936" y="112140"/>
                  </a:cubicBezTo>
                  <a:cubicBezTo>
                    <a:pt x="116319" y="150215"/>
                    <a:pt x="97510" y="185737"/>
                    <a:pt x="97510" y="218706"/>
                  </a:cubicBezTo>
                  <a:cubicBezTo>
                    <a:pt x="97510" y="228917"/>
                    <a:pt x="100291" y="236816"/>
                    <a:pt x="105879" y="242379"/>
                  </a:cubicBezTo>
                  <a:cubicBezTo>
                    <a:pt x="111442" y="248424"/>
                    <a:pt x="119329" y="251434"/>
                    <a:pt x="129552" y="251434"/>
                  </a:cubicBezTo>
                  <a:cubicBezTo>
                    <a:pt x="147662" y="249123"/>
                    <a:pt x="159499" y="247954"/>
                    <a:pt x="165087" y="247954"/>
                  </a:cubicBezTo>
                  <a:cubicBezTo>
                    <a:pt x="193395" y="247954"/>
                    <a:pt x="216725" y="258749"/>
                    <a:pt x="235076" y="280339"/>
                  </a:cubicBezTo>
                  <a:cubicBezTo>
                    <a:pt x="253415" y="301942"/>
                    <a:pt x="262585" y="329691"/>
                    <a:pt x="262585" y="363575"/>
                  </a:cubicBezTo>
                  <a:cubicBezTo>
                    <a:pt x="262585" y="393763"/>
                    <a:pt x="252247" y="420585"/>
                    <a:pt x="231597" y="444017"/>
                  </a:cubicBezTo>
                  <a:cubicBezTo>
                    <a:pt x="210921" y="467474"/>
                    <a:pt x="181101" y="479196"/>
                    <a:pt x="142087" y="479196"/>
                  </a:cubicBezTo>
                  <a:cubicBezTo>
                    <a:pt x="98907" y="479196"/>
                    <a:pt x="64439" y="463067"/>
                    <a:pt x="38658" y="430783"/>
                  </a:cubicBezTo>
                  <a:cubicBezTo>
                    <a:pt x="12877" y="398513"/>
                    <a:pt x="0" y="358000"/>
                    <a:pt x="0" y="309244"/>
                  </a:cubicBezTo>
                  <a:cubicBezTo>
                    <a:pt x="0" y="260489"/>
                    <a:pt x="17424" y="208140"/>
                    <a:pt x="52247" y="152184"/>
                  </a:cubicBezTo>
                  <a:close/>
                </a:path>
              </a:pathLst>
            </a:custGeom>
            <a:solidFill>
              <a:srgbClr val="D2D6D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21621469" y="4375955"/>
              <a:ext cx="262572" cy="479196"/>
            </a:xfrm>
            <a:custGeom>
              <a:rect b="b" l="l" r="r" t="t"/>
              <a:pathLst>
                <a:path extrusionOk="0" h="479196" w="262572">
                  <a:moveTo>
                    <a:pt x="52235" y="152184"/>
                  </a:moveTo>
                  <a:cubicBezTo>
                    <a:pt x="87058" y="96240"/>
                    <a:pt x="148348" y="45516"/>
                    <a:pt x="236118" y="0"/>
                  </a:cubicBezTo>
                  <a:lnTo>
                    <a:pt x="252831" y="31343"/>
                  </a:lnTo>
                  <a:cubicBezTo>
                    <a:pt x="208241" y="63385"/>
                    <a:pt x="175272" y="90309"/>
                    <a:pt x="153923" y="112140"/>
                  </a:cubicBezTo>
                  <a:cubicBezTo>
                    <a:pt x="116319" y="150215"/>
                    <a:pt x="97497" y="185737"/>
                    <a:pt x="97497" y="218706"/>
                  </a:cubicBezTo>
                  <a:cubicBezTo>
                    <a:pt x="97497" y="228917"/>
                    <a:pt x="100291" y="236816"/>
                    <a:pt x="105867" y="242379"/>
                  </a:cubicBezTo>
                  <a:cubicBezTo>
                    <a:pt x="111429" y="248424"/>
                    <a:pt x="119316" y="251434"/>
                    <a:pt x="129552" y="251434"/>
                  </a:cubicBezTo>
                  <a:cubicBezTo>
                    <a:pt x="147650" y="249123"/>
                    <a:pt x="159486" y="247954"/>
                    <a:pt x="165074" y="247954"/>
                  </a:cubicBezTo>
                  <a:cubicBezTo>
                    <a:pt x="193382" y="247954"/>
                    <a:pt x="216712" y="258749"/>
                    <a:pt x="235064" y="280339"/>
                  </a:cubicBezTo>
                  <a:cubicBezTo>
                    <a:pt x="253403" y="301942"/>
                    <a:pt x="262572" y="329691"/>
                    <a:pt x="262572" y="363575"/>
                  </a:cubicBezTo>
                  <a:cubicBezTo>
                    <a:pt x="262572" y="393763"/>
                    <a:pt x="252234" y="420585"/>
                    <a:pt x="231584" y="444017"/>
                  </a:cubicBezTo>
                  <a:cubicBezTo>
                    <a:pt x="210921" y="467474"/>
                    <a:pt x="181089" y="479196"/>
                    <a:pt x="142074" y="479196"/>
                  </a:cubicBezTo>
                  <a:cubicBezTo>
                    <a:pt x="98894" y="479196"/>
                    <a:pt x="64427" y="463067"/>
                    <a:pt x="38646" y="430783"/>
                  </a:cubicBezTo>
                  <a:cubicBezTo>
                    <a:pt x="12877" y="398513"/>
                    <a:pt x="0" y="358000"/>
                    <a:pt x="0" y="309244"/>
                  </a:cubicBezTo>
                  <a:cubicBezTo>
                    <a:pt x="0" y="260489"/>
                    <a:pt x="17411" y="208140"/>
                    <a:pt x="52235" y="152184"/>
                  </a:cubicBezTo>
                  <a:close/>
                </a:path>
              </a:pathLst>
            </a:custGeom>
            <a:solidFill>
              <a:srgbClr val="D2D6D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59" name="Google Shape;659;p15"/>
          <p:cNvSpPr txBox="1"/>
          <p:nvPr/>
        </p:nvSpPr>
        <p:spPr>
          <a:xfrm>
            <a:off x="15445169" y="2966322"/>
            <a:ext cx="7621901" cy="33152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Consumer Trends That Are Sparking Innovation </a:t>
            </a:r>
            <a:endParaRPr b="1" sz="8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8000"/>
          </a:p>
        </p:txBody>
      </p:sp>
      <p:sp>
        <p:nvSpPr>
          <p:cNvPr id="660" name="Google Shape;660;p15"/>
          <p:cNvSpPr txBox="1"/>
          <p:nvPr/>
        </p:nvSpPr>
        <p:spPr>
          <a:xfrm>
            <a:off x="11867998" y="12984261"/>
            <a:ext cx="6480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25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1" name="Google Shape;661;p15"/>
          <p:cNvSpPr txBox="1"/>
          <p:nvPr/>
        </p:nvSpPr>
        <p:spPr>
          <a:xfrm>
            <a:off x="14659473" y="8527556"/>
            <a:ext cx="8407500" cy="3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85800" lvl="0" marL="6858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Personalized </a:t>
            </a: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Health Care</a:t>
            </a:r>
            <a:endParaRPr/>
          </a:p>
          <a:p>
            <a:pPr indent="-685800" lvl="0" marL="6858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Autonomous Vehicles </a:t>
            </a:r>
            <a:endParaRPr/>
          </a:p>
          <a:p>
            <a:pPr indent="-685800" lvl="0" marL="6858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Mindfulness Culture</a:t>
            </a:r>
            <a:endParaRPr/>
          </a:p>
        </p:txBody>
      </p:sp>
      <p:sp>
        <p:nvSpPr>
          <p:cNvPr id="662" name="Google Shape;662;p15"/>
          <p:cNvSpPr txBox="1"/>
          <p:nvPr/>
        </p:nvSpPr>
        <p:spPr>
          <a:xfrm>
            <a:off x="8237846" y="1290606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Source: Forbes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7" name="Google Shape;667;p16"/>
          <p:cNvCxnSpPr/>
          <p:nvPr/>
        </p:nvCxnSpPr>
        <p:spPr>
          <a:xfrm>
            <a:off x="3472934" y="12088319"/>
            <a:ext cx="2032000" cy="0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8" name="Google Shape;668;p16"/>
          <p:cNvCxnSpPr/>
          <p:nvPr/>
        </p:nvCxnSpPr>
        <p:spPr>
          <a:xfrm>
            <a:off x="3472934" y="11834319"/>
            <a:ext cx="2032000" cy="0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9" name="Google Shape;669;p16"/>
          <p:cNvCxnSpPr/>
          <p:nvPr/>
        </p:nvCxnSpPr>
        <p:spPr>
          <a:xfrm>
            <a:off x="3472934" y="11580319"/>
            <a:ext cx="2032000" cy="0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0" name="Google Shape;670;p16"/>
          <p:cNvCxnSpPr/>
          <p:nvPr/>
        </p:nvCxnSpPr>
        <p:spPr>
          <a:xfrm>
            <a:off x="3472934" y="11326319"/>
            <a:ext cx="2032000" cy="0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1" name="Google Shape;671;p16"/>
          <p:cNvCxnSpPr/>
          <p:nvPr/>
        </p:nvCxnSpPr>
        <p:spPr>
          <a:xfrm>
            <a:off x="3472934" y="11072319"/>
            <a:ext cx="2032000" cy="0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2" name="Google Shape;672;p16"/>
          <p:cNvCxnSpPr/>
          <p:nvPr/>
        </p:nvCxnSpPr>
        <p:spPr>
          <a:xfrm>
            <a:off x="3472934" y="10818319"/>
            <a:ext cx="2032000" cy="0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3" name="Google Shape;673;p16"/>
          <p:cNvSpPr/>
          <p:nvPr/>
        </p:nvSpPr>
        <p:spPr>
          <a:xfrm>
            <a:off x="6753698" y="1934645"/>
            <a:ext cx="10791584" cy="10791584"/>
          </a:xfrm>
          <a:custGeom>
            <a:rect b="b" l="l" r="r" t="t"/>
            <a:pathLst>
              <a:path extrusionOk="0" h="10791583" w="10791583">
                <a:moveTo>
                  <a:pt x="10638510" y="5118620"/>
                </a:moveTo>
                <a:lnTo>
                  <a:pt x="5672963" y="153073"/>
                </a:lnTo>
                <a:cubicBezTo>
                  <a:pt x="5519889" y="0"/>
                  <a:pt x="5271693" y="0"/>
                  <a:pt x="5118633" y="153073"/>
                </a:cubicBezTo>
                <a:lnTo>
                  <a:pt x="153073" y="5118620"/>
                </a:lnTo>
                <a:cubicBezTo>
                  <a:pt x="0" y="5271693"/>
                  <a:pt x="0" y="5519877"/>
                  <a:pt x="153073" y="5672950"/>
                </a:cubicBezTo>
                <a:lnTo>
                  <a:pt x="5118633" y="10638510"/>
                </a:lnTo>
                <a:cubicBezTo>
                  <a:pt x="5271693" y="10791583"/>
                  <a:pt x="5519889" y="10791583"/>
                  <a:pt x="5672963" y="10638510"/>
                </a:cubicBezTo>
                <a:lnTo>
                  <a:pt x="10638510" y="5672950"/>
                </a:lnTo>
                <a:cubicBezTo>
                  <a:pt x="10791583" y="5519877"/>
                  <a:pt x="10791583" y="5271693"/>
                  <a:pt x="10638510" y="5118620"/>
                </a:cubicBezTo>
                <a:close/>
                <a:moveTo>
                  <a:pt x="9124810" y="5515775"/>
                </a:moveTo>
                <a:lnTo>
                  <a:pt x="5515775" y="9124810"/>
                </a:lnTo>
                <a:cubicBezTo>
                  <a:pt x="5449506" y="9191078"/>
                  <a:pt x="5342077" y="9191078"/>
                  <a:pt x="5275808" y="9124810"/>
                </a:cubicBezTo>
                <a:lnTo>
                  <a:pt x="1666773" y="5515775"/>
                </a:lnTo>
                <a:cubicBezTo>
                  <a:pt x="1600504" y="5449506"/>
                  <a:pt x="1600504" y="5342064"/>
                  <a:pt x="1666773" y="5275795"/>
                </a:cubicBezTo>
                <a:lnTo>
                  <a:pt x="5275808" y="1666773"/>
                </a:lnTo>
                <a:cubicBezTo>
                  <a:pt x="5342077" y="1600504"/>
                  <a:pt x="5449506" y="1600504"/>
                  <a:pt x="5515775" y="1666773"/>
                </a:cubicBezTo>
                <a:lnTo>
                  <a:pt x="9124810" y="5275795"/>
                </a:lnTo>
                <a:cubicBezTo>
                  <a:pt x="9191078" y="5342064"/>
                  <a:pt x="9191078" y="5449506"/>
                  <a:pt x="9124810" y="55157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74" name="Google Shape;674;p16"/>
          <p:cNvCxnSpPr/>
          <p:nvPr/>
        </p:nvCxnSpPr>
        <p:spPr>
          <a:xfrm>
            <a:off x="12191895" y="-44452"/>
            <a:ext cx="0" cy="1327163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5" name="Google Shape;675;p16"/>
          <p:cNvCxnSpPr/>
          <p:nvPr/>
        </p:nvCxnSpPr>
        <p:spPr>
          <a:xfrm>
            <a:off x="1149527" y="0"/>
            <a:ext cx="0" cy="13715999"/>
          </a:xfrm>
          <a:prstGeom prst="straightConnector1">
            <a:avLst/>
          </a:prstGeom>
          <a:noFill/>
          <a:ln cap="flat" cmpd="sng" w="101600">
            <a:solidFill>
              <a:srgbClr val="D2D6D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6" name="Google Shape;676;p16"/>
          <p:cNvSpPr/>
          <p:nvPr/>
        </p:nvSpPr>
        <p:spPr>
          <a:xfrm>
            <a:off x="1008802" y="1462689"/>
            <a:ext cx="281445" cy="281457"/>
          </a:xfrm>
          <a:custGeom>
            <a:rect b="b" l="l" r="r" t="t"/>
            <a:pathLst>
              <a:path extrusionOk="0" h="281457" w="281444">
                <a:moveTo>
                  <a:pt x="0" y="140728"/>
                </a:moveTo>
                <a:cubicBezTo>
                  <a:pt x="0" y="63004"/>
                  <a:pt x="63004" y="0"/>
                  <a:pt x="140728" y="0"/>
                </a:cubicBezTo>
                <a:cubicBezTo>
                  <a:pt x="218440" y="0"/>
                  <a:pt x="281444" y="63004"/>
                  <a:pt x="281444" y="140728"/>
                </a:cubicBezTo>
                <a:cubicBezTo>
                  <a:pt x="281444" y="218452"/>
                  <a:pt x="218440" y="281457"/>
                  <a:pt x="140728" y="281457"/>
                </a:cubicBezTo>
                <a:cubicBezTo>
                  <a:pt x="63004" y="281457"/>
                  <a:pt x="0" y="218452"/>
                  <a:pt x="0" y="140728"/>
                </a:cubicBezTo>
                <a:close/>
              </a:path>
            </a:pathLst>
          </a:custGeom>
          <a:solidFill>
            <a:srgbClr val="424B55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7" name="Google Shape;677;p16"/>
          <p:cNvSpPr txBox="1"/>
          <p:nvPr/>
        </p:nvSpPr>
        <p:spPr>
          <a:xfrm>
            <a:off x="11867998" y="12984261"/>
            <a:ext cx="6480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26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8" name="Google Shape;678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8085" r="8085" t="0"/>
          <a:stretch/>
        </p:blipFill>
        <p:spPr>
          <a:xfrm>
            <a:off x="840159" y="1451818"/>
            <a:ext cx="9112500" cy="911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6"/>
          <p:cNvSpPr txBox="1"/>
          <p:nvPr/>
        </p:nvSpPr>
        <p:spPr>
          <a:xfrm>
            <a:off x="15474001" y="1003050"/>
            <a:ext cx="8564400" cy="3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Consumer Trends Sparking Innovation</a:t>
            </a:r>
            <a:endParaRPr b="1" sz="6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Cont. </a:t>
            </a:r>
            <a:endParaRPr b="1" sz="6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680" name="Google Shape;680;p16"/>
          <p:cNvSpPr txBox="1"/>
          <p:nvPr/>
        </p:nvSpPr>
        <p:spPr>
          <a:xfrm>
            <a:off x="15474000" y="5427000"/>
            <a:ext cx="8910000" cy="43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Changes In Higher Education And Employment</a:t>
            </a:r>
            <a:endParaRPr/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Cross-Generation Techies </a:t>
            </a:r>
            <a:endParaRPr/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Improving Financial Literacy </a:t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1" name="Google Shape;681;p16"/>
          <p:cNvSpPr txBox="1"/>
          <p:nvPr/>
        </p:nvSpPr>
        <p:spPr>
          <a:xfrm>
            <a:off x="8237846" y="1290606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Source: Forbes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2"/>
          <p:cNvGrpSpPr/>
          <p:nvPr/>
        </p:nvGrpSpPr>
        <p:grpSpPr>
          <a:xfrm>
            <a:off x="14621381" y="-3024822"/>
            <a:ext cx="19765645" cy="19765645"/>
            <a:chOff x="14621381" y="-3024822"/>
            <a:chExt cx="19765645" cy="19765645"/>
          </a:xfrm>
        </p:grpSpPr>
        <p:sp>
          <p:nvSpPr>
            <p:cNvPr id="256" name="Google Shape;256;p2"/>
            <p:cNvSpPr/>
            <p:nvPr/>
          </p:nvSpPr>
          <p:spPr>
            <a:xfrm>
              <a:off x="18819902" y="3613404"/>
              <a:ext cx="5564086" cy="8927655"/>
            </a:xfrm>
            <a:custGeom>
              <a:rect b="b" l="l" r="r" t="t"/>
              <a:pathLst>
                <a:path extrusionOk="0" h="8927655" w="5564085">
                  <a:moveTo>
                    <a:pt x="5564085" y="8927655"/>
                  </a:moveTo>
                  <a:cubicBezTo>
                    <a:pt x="2480233" y="8863672"/>
                    <a:pt x="0" y="6343777"/>
                    <a:pt x="0" y="3244596"/>
                  </a:cubicBezTo>
                  <a:cubicBezTo>
                    <a:pt x="0" y="2038451"/>
                    <a:pt x="375653" y="920038"/>
                    <a:pt x="1016368" y="0"/>
                  </a:cubicBezTo>
                </a:path>
              </a:pathLst>
            </a:custGeom>
            <a:solidFill>
              <a:schemeClr val="dk2"/>
            </a:solidFill>
            <a:ln cap="rnd" cmpd="sng" w="1016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14621381" y="-3024822"/>
              <a:ext cx="19765645" cy="19765645"/>
            </a:xfrm>
            <a:custGeom>
              <a:rect b="b" l="l" r="r" t="t"/>
              <a:pathLst>
                <a:path extrusionOk="0" h="19765645" w="19765645">
                  <a:moveTo>
                    <a:pt x="9882822" y="0"/>
                  </a:moveTo>
                  <a:cubicBezTo>
                    <a:pt x="4424692" y="0"/>
                    <a:pt x="0" y="4424692"/>
                    <a:pt x="0" y="9882822"/>
                  </a:cubicBezTo>
                  <a:cubicBezTo>
                    <a:pt x="0" y="15340952"/>
                    <a:pt x="4424692" y="19765645"/>
                    <a:pt x="9882822" y="19765645"/>
                  </a:cubicBezTo>
                  <a:cubicBezTo>
                    <a:pt x="15340952" y="19765645"/>
                    <a:pt x="19765645" y="15340952"/>
                    <a:pt x="19765645" y="9882822"/>
                  </a:cubicBezTo>
                  <a:cubicBezTo>
                    <a:pt x="19765645" y="4424692"/>
                    <a:pt x="15340952" y="0"/>
                    <a:pt x="9882822" y="0"/>
                  </a:cubicBezTo>
                  <a:close/>
                  <a:moveTo>
                    <a:pt x="9882822" y="16169741"/>
                  </a:moveTo>
                  <a:cubicBezTo>
                    <a:pt x="6410655" y="16169741"/>
                    <a:pt x="3595903" y="13354989"/>
                    <a:pt x="3595903" y="9882822"/>
                  </a:cubicBezTo>
                  <a:cubicBezTo>
                    <a:pt x="3595903" y="6410655"/>
                    <a:pt x="6410655" y="3595903"/>
                    <a:pt x="9882822" y="3595903"/>
                  </a:cubicBezTo>
                  <a:cubicBezTo>
                    <a:pt x="13354989" y="3595903"/>
                    <a:pt x="16169741" y="6410655"/>
                    <a:pt x="16169741" y="9882822"/>
                  </a:cubicBezTo>
                  <a:cubicBezTo>
                    <a:pt x="16169741" y="13354989"/>
                    <a:pt x="13354989" y="16169741"/>
                    <a:pt x="9882822" y="16169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18917705" y="-106244"/>
              <a:ext cx="4035666" cy="2528137"/>
            </a:xfrm>
            <a:custGeom>
              <a:rect b="b" l="l" r="r" t="t"/>
              <a:pathLst>
                <a:path extrusionOk="0" h="2528138" w="4035666">
                  <a:moveTo>
                    <a:pt x="0" y="2528138"/>
                  </a:moveTo>
                  <a:cubicBezTo>
                    <a:pt x="999236" y="1271447"/>
                    <a:pt x="2413584" y="359600"/>
                    <a:pt x="4035666" y="0"/>
                  </a:cubicBezTo>
                </a:path>
              </a:pathLst>
            </a:custGeom>
            <a:solidFill>
              <a:schemeClr val="dk2"/>
            </a:solidFill>
            <a:ln cap="rnd" cmpd="sng" w="1016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59" name="Google Shape;259;p2"/>
          <p:cNvCxnSpPr/>
          <p:nvPr/>
        </p:nvCxnSpPr>
        <p:spPr>
          <a:xfrm>
            <a:off x="12191924" y="-1143000"/>
            <a:ext cx="39" cy="3344341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0" name="Google Shape;260;p2"/>
          <p:cNvSpPr txBox="1"/>
          <p:nvPr/>
        </p:nvSpPr>
        <p:spPr>
          <a:xfrm>
            <a:off x="11925834" y="12984262"/>
            <a:ext cx="532333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01 </a:t>
            </a:r>
            <a:endParaRPr/>
          </a:p>
        </p:txBody>
      </p:sp>
      <p:pic>
        <p:nvPicPr>
          <p:cNvPr id="261" name="Google Shape;261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080" l="0" r="0" t="19081"/>
          <a:stretch/>
        </p:blipFill>
        <p:spPr>
          <a:xfrm>
            <a:off x="12601575" y="4175125"/>
            <a:ext cx="9139200" cy="5651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40000"/>
              </a:srgbClr>
            </a:outerShdw>
          </a:effectLst>
        </p:spPr>
      </p:pic>
      <p:sp>
        <p:nvSpPr>
          <p:cNvPr id="262" name="Google Shape;262;p2"/>
          <p:cNvSpPr txBox="1"/>
          <p:nvPr/>
        </p:nvSpPr>
        <p:spPr>
          <a:xfrm>
            <a:off x="-618776" y="579500"/>
            <a:ext cx="123495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Snap Goes From </a:t>
            </a:r>
            <a:endParaRPr b="1" sz="8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Underdog To #1</a:t>
            </a:r>
            <a:endParaRPr b="1" sz="8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2"/>
          <p:cNvSpPr txBox="1"/>
          <p:nvPr/>
        </p:nvSpPr>
        <p:spPr>
          <a:xfrm>
            <a:off x="1418300" y="4063194"/>
            <a:ext cx="7967100" cy="73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latin typeface="Calibri"/>
                <a:ea typeface="Calibri"/>
                <a:cs typeface="Calibri"/>
                <a:sym typeface="Calibri"/>
              </a:rPr>
              <a:t>Snapchat was not only on the 2020 List of Innovators by Forbes, it was No. 1. </a:t>
            </a:r>
            <a:endParaRPr sz="4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latin typeface="Calibri"/>
                <a:ea typeface="Calibri"/>
                <a:cs typeface="Calibri"/>
                <a:sym typeface="Calibri"/>
              </a:rPr>
              <a:t>How does a company lose 5 million users daily, turn it around and become one of the most popular apps, </a:t>
            </a:r>
            <a:r>
              <a:rPr lang="en-US" sz="4500">
                <a:latin typeface="Calibri"/>
                <a:ea typeface="Calibri"/>
                <a:cs typeface="Calibri"/>
                <a:sym typeface="Calibri"/>
              </a:rPr>
              <a:t>ushering</a:t>
            </a:r>
            <a:r>
              <a:rPr lang="en-US" sz="4500">
                <a:latin typeface="Calibri"/>
                <a:ea typeface="Calibri"/>
                <a:cs typeface="Calibri"/>
                <a:sym typeface="Calibri"/>
              </a:rPr>
              <a:t> in a new wave of technology?</a:t>
            </a:r>
            <a:endParaRPr sz="4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"/>
          <p:cNvSpPr txBox="1"/>
          <p:nvPr/>
        </p:nvSpPr>
        <p:spPr>
          <a:xfrm>
            <a:off x="7929621" y="1270066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 Forbes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7"/>
          <p:cNvSpPr/>
          <p:nvPr/>
        </p:nvSpPr>
        <p:spPr>
          <a:xfrm>
            <a:off x="3608762" y="768184"/>
            <a:ext cx="11134674" cy="11134675"/>
          </a:xfrm>
          <a:custGeom>
            <a:rect b="b" l="l" r="r" t="t"/>
            <a:pathLst>
              <a:path extrusionOk="0" h="11134674" w="11134674">
                <a:moveTo>
                  <a:pt x="10786554" y="4937023"/>
                </a:moveTo>
                <a:lnTo>
                  <a:pt x="6197650" y="348106"/>
                </a:lnTo>
                <a:cubicBezTo>
                  <a:pt x="5849531" y="0"/>
                  <a:pt x="5285130" y="0"/>
                  <a:pt x="4937023" y="348106"/>
                </a:cubicBezTo>
                <a:lnTo>
                  <a:pt x="348119" y="4937023"/>
                </a:lnTo>
                <a:cubicBezTo>
                  <a:pt x="0" y="5285130"/>
                  <a:pt x="0" y="5849531"/>
                  <a:pt x="348119" y="6197650"/>
                </a:cubicBezTo>
                <a:lnTo>
                  <a:pt x="4937023" y="10786554"/>
                </a:lnTo>
                <a:cubicBezTo>
                  <a:pt x="5285130" y="11134674"/>
                  <a:pt x="5849531" y="11134674"/>
                  <a:pt x="6197650" y="10786554"/>
                </a:cubicBezTo>
                <a:lnTo>
                  <a:pt x="10786554" y="6197650"/>
                </a:lnTo>
                <a:cubicBezTo>
                  <a:pt x="11134674" y="5849531"/>
                  <a:pt x="11134674" y="5285130"/>
                  <a:pt x="10786554" y="4937023"/>
                </a:cubicBezTo>
                <a:close/>
                <a:moveTo>
                  <a:pt x="8836126" y="5706579"/>
                </a:moveTo>
                <a:lnTo>
                  <a:pt x="5706579" y="8836126"/>
                </a:lnTo>
                <a:cubicBezTo>
                  <a:pt x="5629681" y="8913025"/>
                  <a:pt x="5504992" y="8913025"/>
                  <a:pt x="5428094" y="8836126"/>
                </a:cubicBezTo>
                <a:lnTo>
                  <a:pt x="2298547" y="5706579"/>
                </a:lnTo>
                <a:cubicBezTo>
                  <a:pt x="2221636" y="5629681"/>
                  <a:pt x="2221636" y="5504992"/>
                  <a:pt x="2298547" y="5428081"/>
                </a:cubicBezTo>
                <a:lnTo>
                  <a:pt x="5428094" y="2298534"/>
                </a:lnTo>
                <a:cubicBezTo>
                  <a:pt x="5504992" y="2221636"/>
                  <a:pt x="5629681" y="2221636"/>
                  <a:pt x="5706579" y="2298534"/>
                </a:cubicBezTo>
                <a:lnTo>
                  <a:pt x="8836126" y="5428081"/>
                </a:lnTo>
                <a:cubicBezTo>
                  <a:pt x="8913025" y="5504992"/>
                  <a:pt x="8913025" y="5629681"/>
                  <a:pt x="8836126" y="57065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7" name="Google Shape;687;p17"/>
          <p:cNvSpPr/>
          <p:nvPr/>
        </p:nvSpPr>
        <p:spPr>
          <a:xfrm rot="2700000">
            <a:off x="-3249539" y="1299146"/>
            <a:ext cx="4967996" cy="4967996"/>
          </a:xfrm>
          <a:prstGeom prst="roundRect">
            <a:avLst>
              <a:gd fmla="val 11515" name="adj"/>
            </a:avLst>
          </a:prstGeom>
          <a:noFill/>
          <a:ln cap="flat" cmpd="sng" w="1016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8" name="Google Shape;688;p17"/>
          <p:cNvSpPr/>
          <p:nvPr/>
        </p:nvSpPr>
        <p:spPr>
          <a:xfrm rot="2700000">
            <a:off x="11368109" y="12812375"/>
            <a:ext cx="2483998" cy="2483998"/>
          </a:xfrm>
          <a:prstGeom prst="roundRect">
            <a:avLst>
              <a:gd fmla="val 11515" name="adj"/>
            </a:avLst>
          </a:prstGeom>
          <a:noFill/>
          <a:ln cap="flat" cmpd="sng" w="1016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9" name="Google Shape;689;p17"/>
          <p:cNvSpPr txBox="1"/>
          <p:nvPr/>
        </p:nvSpPr>
        <p:spPr>
          <a:xfrm>
            <a:off x="23394023" y="12984261"/>
            <a:ext cx="66035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27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0" name="Google Shape;690;p17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21735" r="21735" t="0"/>
          <a:stretch/>
        </p:blipFill>
        <p:spPr>
          <a:xfrm>
            <a:off x="632192" y="3112855"/>
            <a:ext cx="6838200" cy="101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17"/>
          <p:cNvSpPr txBox="1"/>
          <p:nvPr/>
        </p:nvSpPr>
        <p:spPr>
          <a:xfrm>
            <a:off x="14636375" y="3429000"/>
            <a:ext cx="9747600" cy="6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85800" lvl="0" marL="6858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Top Challenges For Corporate Innovation </a:t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685800" lvl="2" marL="1600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urier New"/>
              <a:buChar char="o"/>
            </a:pPr>
            <a:r>
              <a:rPr b="0" i="0" lang="en-US" sz="5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Internal Culture 57%</a:t>
            </a:r>
            <a:endParaRPr/>
          </a:p>
          <a:p>
            <a:pPr indent="-685800" lvl="2" marL="1600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urier New"/>
              <a:buChar char="o"/>
            </a:pPr>
            <a:r>
              <a:rPr b="0" i="0" lang="en-US" sz="5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Competing For Internal Agendas 56%</a:t>
            </a:r>
            <a:endParaRPr/>
          </a:p>
          <a:p>
            <a:pPr indent="-685800" lvl="2" marL="1600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urier New"/>
              <a:buChar char="o"/>
            </a:pPr>
            <a:r>
              <a:rPr b="0" i="0" lang="en-US" sz="5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Overcoming Middle Management 45% </a:t>
            </a:r>
            <a:endParaRPr b="0" i="0" sz="50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2" name="Google Shape;692;p17"/>
          <p:cNvSpPr txBox="1"/>
          <p:nvPr/>
        </p:nvSpPr>
        <p:spPr>
          <a:xfrm>
            <a:off x="8237846" y="1290606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Source: Innovationcloud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18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8085" r="8085" t="0"/>
          <a:stretch/>
        </p:blipFill>
        <p:spPr>
          <a:xfrm>
            <a:off x="14360550" y="2268575"/>
            <a:ext cx="7167300" cy="71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18"/>
          <p:cNvSpPr/>
          <p:nvPr/>
        </p:nvSpPr>
        <p:spPr>
          <a:xfrm>
            <a:off x="19243206" y="12203300"/>
            <a:ext cx="3025407" cy="3025407"/>
          </a:xfrm>
          <a:custGeom>
            <a:rect b="b" l="l" r="r" t="t"/>
            <a:pathLst>
              <a:path extrusionOk="0" h="3025406" w="3025406">
                <a:moveTo>
                  <a:pt x="0" y="1512697"/>
                </a:moveTo>
                <a:cubicBezTo>
                  <a:pt x="0" y="677252"/>
                  <a:pt x="677265" y="0"/>
                  <a:pt x="1512709" y="0"/>
                </a:cubicBezTo>
                <a:cubicBezTo>
                  <a:pt x="2348153" y="0"/>
                  <a:pt x="3025406" y="677252"/>
                  <a:pt x="3025406" y="1512697"/>
                </a:cubicBezTo>
                <a:cubicBezTo>
                  <a:pt x="3025406" y="2348141"/>
                  <a:pt x="2348153" y="3025406"/>
                  <a:pt x="1512709" y="3025406"/>
                </a:cubicBezTo>
                <a:cubicBezTo>
                  <a:pt x="677265" y="3025406"/>
                  <a:pt x="0" y="2348141"/>
                  <a:pt x="0" y="1512697"/>
                </a:cubicBezTo>
                <a:close/>
              </a:path>
            </a:pathLst>
          </a:custGeom>
          <a:noFill/>
          <a:ln cap="rnd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9" name="Google Shape;699;p18"/>
          <p:cNvSpPr/>
          <p:nvPr/>
        </p:nvSpPr>
        <p:spPr>
          <a:xfrm>
            <a:off x="0" y="69731"/>
            <a:ext cx="2568346" cy="2568346"/>
          </a:xfrm>
          <a:custGeom>
            <a:rect b="b" l="l" r="r" t="t"/>
            <a:pathLst>
              <a:path extrusionOk="0" h="2568346" w="2568346">
                <a:moveTo>
                  <a:pt x="0" y="1284173"/>
                </a:moveTo>
                <a:cubicBezTo>
                  <a:pt x="0" y="574941"/>
                  <a:pt x="574941" y="0"/>
                  <a:pt x="1284173" y="0"/>
                </a:cubicBezTo>
                <a:cubicBezTo>
                  <a:pt x="1993391" y="0"/>
                  <a:pt x="2568346" y="574941"/>
                  <a:pt x="2568346" y="1284173"/>
                </a:cubicBezTo>
                <a:cubicBezTo>
                  <a:pt x="2568346" y="1993404"/>
                  <a:pt x="1993391" y="2568346"/>
                  <a:pt x="1284173" y="2568346"/>
                </a:cubicBezTo>
                <a:cubicBezTo>
                  <a:pt x="574941" y="2568346"/>
                  <a:pt x="0" y="1993404"/>
                  <a:pt x="0" y="1284173"/>
                </a:cubicBezTo>
                <a:close/>
              </a:path>
            </a:pathLst>
          </a:custGeom>
          <a:noFill/>
          <a:ln cap="rnd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0" name="Google Shape;700;p18"/>
          <p:cNvSpPr/>
          <p:nvPr/>
        </p:nvSpPr>
        <p:spPr>
          <a:xfrm>
            <a:off x="12730170" y="637245"/>
            <a:ext cx="10278567" cy="10278554"/>
          </a:xfrm>
          <a:custGeom>
            <a:rect b="b" l="l" r="r" t="t"/>
            <a:pathLst>
              <a:path extrusionOk="0" h="10278554" w="10278567">
                <a:moveTo>
                  <a:pt x="5139283" y="0"/>
                </a:moveTo>
                <a:cubicBezTo>
                  <a:pt x="2300935" y="0"/>
                  <a:pt x="0" y="2300922"/>
                  <a:pt x="0" y="5139270"/>
                </a:cubicBezTo>
                <a:cubicBezTo>
                  <a:pt x="0" y="7977619"/>
                  <a:pt x="2300935" y="10278554"/>
                  <a:pt x="5139283" y="10278554"/>
                </a:cubicBezTo>
                <a:cubicBezTo>
                  <a:pt x="7977632" y="10278554"/>
                  <a:pt x="10278567" y="7977619"/>
                  <a:pt x="10278567" y="5139270"/>
                </a:cubicBezTo>
                <a:cubicBezTo>
                  <a:pt x="10278567" y="2300922"/>
                  <a:pt x="7977632" y="0"/>
                  <a:pt x="5139283" y="0"/>
                </a:cubicBezTo>
                <a:close/>
                <a:moveTo>
                  <a:pt x="5139283" y="8509622"/>
                </a:moveTo>
                <a:cubicBezTo>
                  <a:pt x="3277895" y="8509622"/>
                  <a:pt x="1768944" y="7000671"/>
                  <a:pt x="1768944" y="5139270"/>
                </a:cubicBezTo>
                <a:cubicBezTo>
                  <a:pt x="1768944" y="3277882"/>
                  <a:pt x="3277895" y="1768932"/>
                  <a:pt x="5139283" y="1768932"/>
                </a:cubicBezTo>
                <a:cubicBezTo>
                  <a:pt x="7000671" y="1768932"/>
                  <a:pt x="8509635" y="3277882"/>
                  <a:pt x="8509635" y="5139270"/>
                </a:cubicBezTo>
                <a:cubicBezTo>
                  <a:pt x="8509635" y="7000671"/>
                  <a:pt x="7000671" y="8509622"/>
                  <a:pt x="5139283" y="85096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1" name="Google Shape;701;p18"/>
          <p:cNvSpPr txBox="1"/>
          <p:nvPr/>
        </p:nvSpPr>
        <p:spPr>
          <a:xfrm>
            <a:off x="11867998" y="12984261"/>
            <a:ext cx="6480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28</a:t>
            </a:r>
            <a:endParaRPr sz="30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02" name="Google Shape;702;p18"/>
          <p:cNvCxnSpPr/>
          <p:nvPr/>
        </p:nvCxnSpPr>
        <p:spPr>
          <a:xfrm>
            <a:off x="23149463" y="0"/>
            <a:ext cx="0" cy="13715999"/>
          </a:xfrm>
          <a:prstGeom prst="straightConnector1">
            <a:avLst/>
          </a:prstGeom>
          <a:noFill/>
          <a:ln cap="flat" cmpd="sng" w="101600">
            <a:solidFill>
              <a:srgbClr val="D2D6D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3" name="Google Shape;703;p18"/>
          <p:cNvSpPr/>
          <p:nvPr/>
        </p:nvSpPr>
        <p:spPr>
          <a:xfrm>
            <a:off x="23008738" y="1462689"/>
            <a:ext cx="281445" cy="281457"/>
          </a:xfrm>
          <a:custGeom>
            <a:rect b="b" l="l" r="r" t="t"/>
            <a:pathLst>
              <a:path extrusionOk="0" h="281457" w="281444">
                <a:moveTo>
                  <a:pt x="0" y="140728"/>
                </a:moveTo>
                <a:cubicBezTo>
                  <a:pt x="0" y="63004"/>
                  <a:pt x="63004" y="0"/>
                  <a:pt x="140728" y="0"/>
                </a:cubicBezTo>
                <a:cubicBezTo>
                  <a:pt x="218440" y="0"/>
                  <a:pt x="281444" y="63004"/>
                  <a:pt x="281444" y="140728"/>
                </a:cubicBezTo>
                <a:cubicBezTo>
                  <a:pt x="281444" y="218452"/>
                  <a:pt x="218440" y="281457"/>
                  <a:pt x="140728" y="281457"/>
                </a:cubicBezTo>
                <a:cubicBezTo>
                  <a:pt x="63004" y="281457"/>
                  <a:pt x="0" y="218452"/>
                  <a:pt x="0" y="140728"/>
                </a:cubicBezTo>
                <a:close/>
              </a:path>
            </a:pathLst>
          </a:custGeom>
          <a:solidFill>
            <a:srgbClr val="424B55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4" name="Google Shape;704;p18"/>
          <p:cNvSpPr txBox="1"/>
          <p:nvPr/>
        </p:nvSpPr>
        <p:spPr>
          <a:xfrm>
            <a:off x="473400" y="3169225"/>
            <a:ext cx="10493100" cy="9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8300" lvl="0" marL="685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54% struggle to bridge the gap between innovation strategy and business strategy</a:t>
            </a:r>
            <a:endParaRPr/>
          </a:p>
          <a:p>
            <a:pPr indent="-368300" lvl="0" marL="685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84% agree innovation is important for growth but only 6% are satisfied with their innovation performance </a:t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5" name="Google Shape;705;p18"/>
          <p:cNvSpPr txBox="1"/>
          <p:nvPr/>
        </p:nvSpPr>
        <p:spPr>
          <a:xfrm>
            <a:off x="8237846" y="1290606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Source: Innovationcloud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0" name="Google Shape;710;p19"/>
          <p:cNvCxnSpPr/>
          <p:nvPr/>
        </p:nvCxnSpPr>
        <p:spPr>
          <a:xfrm>
            <a:off x="12191894" y="-25402"/>
            <a:ext cx="0" cy="1667917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1" name="Google Shape;711;p19"/>
          <p:cNvSpPr txBox="1"/>
          <p:nvPr/>
        </p:nvSpPr>
        <p:spPr>
          <a:xfrm>
            <a:off x="23394023" y="12984261"/>
            <a:ext cx="66035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29</a:t>
            </a:r>
            <a:endParaRPr sz="30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2" name="Google Shape;712;p19"/>
          <p:cNvSpPr txBox="1"/>
          <p:nvPr/>
        </p:nvSpPr>
        <p:spPr>
          <a:xfrm>
            <a:off x="14034425" y="1642525"/>
            <a:ext cx="9585900" cy="112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40% of innovation over the p</a:t>
            </a: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ast</a:t>
            </a: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5 years has had a positive impact on bottom lines</a:t>
            </a:r>
            <a:endParaRPr/>
          </a:p>
          <a:p>
            <a:pPr indent="-3683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t/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Nearly 3-in-4 believe a lack of skills is an issue facing their industry and 64% say this problem is restricting their ability to innovate </a:t>
            </a:r>
            <a:endParaRPr/>
          </a:p>
          <a:p>
            <a:pPr indent="-3683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t/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83% of respondents would pay more for innovation in electronics with 15% of these willing to pay over 40% more</a:t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3" name="Google Shape;713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013" r="6012" t="0"/>
          <a:stretch/>
        </p:blipFill>
        <p:spPr>
          <a:xfrm>
            <a:off x="309252" y="1380151"/>
            <a:ext cx="11497800" cy="109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19"/>
          <p:cNvSpPr txBox="1"/>
          <p:nvPr/>
        </p:nvSpPr>
        <p:spPr>
          <a:xfrm>
            <a:off x="8237846" y="1290606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Source: Innovationcloud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21"/>
          <p:cNvGrpSpPr/>
          <p:nvPr/>
        </p:nvGrpSpPr>
        <p:grpSpPr>
          <a:xfrm>
            <a:off x="15167011" y="3108593"/>
            <a:ext cx="7328712" cy="101600"/>
            <a:chOff x="15167011" y="3572795"/>
            <a:chExt cx="7328712" cy="101600"/>
          </a:xfrm>
        </p:grpSpPr>
        <p:cxnSp>
          <p:nvCxnSpPr>
            <p:cNvPr id="720" name="Google Shape;720;p21"/>
            <p:cNvCxnSpPr/>
            <p:nvPr/>
          </p:nvCxnSpPr>
          <p:spPr>
            <a:xfrm>
              <a:off x="15167011" y="3623595"/>
              <a:ext cx="5137366" cy="0"/>
            </a:xfrm>
            <a:prstGeom prst="straightConnector1">
              <a:avLst/>
            </a:prstGeom>
            <a:noFill/>
            <a:ln cap="rnd" cmpd="sng" w="1016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721" name="Google Shape;721;p21"/>
            <p:cNvSpPr/>
            <p:nvPr/>
          </p:nvSpPr>
          <p:spPr>
            <a:xfrm>
              <a:off x="20512823" y="3572795"/>
              <a:ext cx="1982900" cy="101600"/>
            </a:xfrm>
            <a:custGeom>
              <a:rect b="b" l="l" r="r" t="t"/>
              <a:pathLst>
                <a:path extrusionOk="0" h="101600" w="1982900">
                  <a:moveTo>
                    <a:pt x="1932100" y="0"/>
                  </a:moveTo>
                  <a:cubicBezTo>
                    <a:pt x="1960154" y="0"/>
                    <a:pt x="1982900" y="22745"/>
                    <a:pt x="1982900" y="50800"/>
                  </a:cubicBezTo>
                  <a:cubicBezTo>
                    <a:pt x="1982900" y="78854"/>
                    <a:pt x="1960154" y="101600"/>
                    <a:pt x="1932100" y="101600"/>
                  </a:cubicBezTo>
                  <a:cubicBezTo>
                    <a:pt x="1904032" y="101600"/>
                    <a:pt x="1881300" y="78854"/>
                    <a:pt x="1881300" y="50800"/>
                  </a:cubicBezTo>
                  <a:cubicBezTo>
                    <a:pt x="1881300" y="22745"/>
                    <a:pt x="1904032" y="0"/>
                    <a:pt x="1932100" y="0"/>
                  </a:cubicBezTo>
                  <a:close/>
                  <a:moveTo>
                    <a:pt x="1663340" y="0"/>
                  </a:moveTo>
                  <a:cubicBezTo>
                    <a:pt x="1691394" y="0"/>
                    <a:pt x="1714140" y="22745"/>
                    <a:pt x="1714140" y="50800"/>
                  </a:cubicBezTo>
                  <a:cubicBezTo>
                    <a:pt x="1714140" y="78854"/>
                    <a:pt x="1691394" y="101600"/>
                    <a:pt x="1663340" y="101600"/>
                  </a:cubicBezTo>
                  <a:cubicBezTo>
                    <a:pt x="1635284" y="101600"/>
                    <a:pt x="1612540" y="78854"/>
                    <a:pt x="1612540" y="50800"/>
                  </a:cubicBezTo>
                  <a:cubicBezTo>
                    <a:pt x="1612540" y="22745"/>
                    <a:pt x="1635284" y="0"/>
                    <a:pt x="1663340" y="0"/>
                  </a:cubicBezTo>
                  <a:close/>
                  <a:moveTo>
                    <a:pt x="1394580" y="0"/>
                  </a:moveTo>
                  <a:cubicBezTo>
                    <a:pt x="1422634" y="0"/>
                    <a:pt x="1445380" y="22745"/>
                    <a:pt x="1445380" y="50800"/>
                  </a:cubicBezTo>
                  <a:cubicBezTo>
                    <a:pt x="1445380" y="78854"/>
                    <a:pt x="1422634" y="101600"/>
                    <a:pt x="1394580" y="101600"/>
                  </a:cubicBezTo>
                  <a:cubicBezTo>
                    <a:pt x="1366524" y="101600"/>
                    <a:pt x="1343780" y="78854"/>
                    <a:pt x="1343780" y="50800"/>
                  </a:cubicBezTo>
                  <a:cubicBezTo>
                    <a:pt x="1343780" y="22745"/>
                    <a:pt x="1366524" y="0"/>
                    <a:pt x="1394580" y="0"/>
                  </a:cubicBezTo>
                  <a:close/>
                  <a:moveTo>
                    <a:pt x="1125822" y="0"/>
                  </a:moveTo>
                  <a:cubicBezTo>
                    <a:pt x="1153876" y="0"/>
                    <a:pt x="1176622" y="22745"/>
                    <a:pt x="1176622" y="50800"/>
                  </a:cubicBezTo>
                  <a:cubicBezTo>
                    <a:pt x="1176622" y="78854"/>
                    <a:pt x="1153876" y="101600"/>
                    <a:pt x="1125822" y="101600"/>
                  </a:cubicBezTo>
                  <a:cubicBezTo>
                    <a:pt x="1097768" y="101600"/>
                    <a:pt x="1075022" y="78854"/>
                    <a:pt x="1075022" y="50800"/>
                  </a:cubicBezTo>
                  <a:cubicBezTo>
                    <a:pt x="1075022" y="22745"/>
                    <a:pt x="1097768" y="0"/>
                    <a:pt x="1125822" y="0"/>
                  </a:cubicBezTo>
                  <a:close/>
                  <a:moveTo>
                    <a:pt x="857076" y="0"/>
                  </a:moveTo>
                  <a:cubicBezTo>
                    <a:pt x="885130" y="0"/>
                    <a:pt x="907876" y="22745"/>
                    <a:pt x="907876" y="50800"/>
                  </a:cubicBezTo>
                  <a:cubicBezTo>
                    <a:pt x="907876" y="78854"/>
                    <a:pt x="885130" y="101600"/>
                    <a:pt x="857076" y="101600"/>
                  </a:cubicBezTo>
                  <a:cubicBezTo>
                    <a:pt x="829008" y="101600"/>
                    <a:pt x="806276" y="78854"/>
                    <a:pt x="806276" y="50800"/>
                  </a:cubicBezTo>
                  <a:cubicBezTo>
                    <a:pt x="806276" y="22745"/>
                    <a:pt x="829008" y="0"/>
                    <a:pt x="857076" y="0"/>
                  </a:cubicBezTo>
                  <a:close/>
                  <a:moveTo>
                    <a:pt x="588316" y="0"/>
                  </a:moveTo>
                  <a:cubicBezTo>
                    <a:pt x="616370" y="0"/>
                    <a:pt x="639116" y="22745"/>
                    <a:pt x="639116" y="50800"/>
                  </a:cubicBezTo>
                  <a:cubicBezTo>
                    <a:pt x="639116" y="78854"/>
                    <a:pt x="616370" y="101600"/>
                    <a:pt x="588316" y="101600"/>
                  </a:cubicBezTo>
                  <a:cubicBezTo>
                    <a:pt x="560260" y="101600"/>
                    <a:pt x="537516" y="78854"/>
                    <a:pt x="537516" y="50800"/>
                  </a:cubicBezTo>
                  <a:cubicBezTo>
                    <a:pt x="537516" y="22745"/>
                    <a:pt x="560260" y="0"/>
                    <a:pt x="588316" y="0"/>
                  </a:cubicBezTo>
                  <a:close/>
                  <a:moveTo>
                    <a:pt x="319558" y="0"/>
                  </a:moveTo>
                  <a:cubicBezTo>
                    <a:pt x="347612" y="0"/>
                    <a:pt x="370358" y="22745"/>
                    <a:pt x="370358" y="50800"/>
                  </a:cubicBezTo>
                  <a:cubicBezTo>
                    <a:pt x="370358" y="78854"/>
                    <a:pt x="347612" y="101600"/>
                    <a:pt x="319558" y="101600"/>
                  </a:cubicBezTo>
                  <a:cubicBezTo>
                    <a:pt x="291504" y="101600"/>
                    <a:pt x="268758" y="78854"/>
                    <a:pt x="268758" y="50800"/>
                  </a:cubicBezTo>
                  <a:cubicBezTo>
                    <a:pt x="268758" y="22745"/>
                    <a:pt x="291504" y="0"/>
                    <a:pt x="319558" y="0"/>
                  </a:cubicBezTo>
                  <a:close/>
                  <a:moveTo>
                    <a:pt x="50800" y="0"/>
                  </a:moveTo>
                  <a:cubicBezTo>
                    <a:pt x="78854" y="0"/>
                    <a:pt x="101600" y="22745"/>
                    <a:pt x="101600" y="50800"/>
                  </a:cubicBezTo>
                  <a:cubicBezTo>
                    <a:pt x="101600" y="78854"/>
                    <a:pt x="78854" y="101600"/>
                    <a:pt x="50800" y="101600"/>
                  </a:cubicBezTo>
                  <a:cubicBezTo>
                    <a:pt x="22744" y="101600"/>
                    <a:pt x="0" y="78854"/>
                    <a:pt x="0" y="50800"/>
                  </a:cubicBezTo>
                  <a:cubicBezTo>
                    <a:pt x="0" y="22745"/>
                    <a:pt x="22744" y="0"/>
                    <a:pt x="50800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722" name="Google Shape;722;p21"/>
          <p:cNvSpPr txBox="1"/>
          <p:nvPr/>
        </p:nvSpPr>
        <p:spPr>
          <a:xfrm>
            <a:off x="15167011" y="1093392"/>
            <a:ext cx="6971525" cy="7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Ways To Start Innovating </a:t>
            </a:r>
            <a:endParaRPr b="1" sz="6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3" name="Google Shape;723;p21"/>
          <p:cNvSpPr txBox="1"/>
          <p:nvPr/>
        </p:nvSpPr>
        <p:spPr>
          <a:xfrm>
            <a:off x="23394023" y="12984261"/>
            <a:ext cx="66035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21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4" name="Google Shape;724;p21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30459" r="30459" t="0"/>
          <a:stretch/>
        </p:blipFill>
        <p:spPr>
          <a:xfrm>
            <a:off x="928874" y="-7820581"/>
            <a:ext cx="3635683" cy="779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1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30459" r="30459" t="0"/>
          <a:stretch/>
        </p:blipFill>
        <p:spPr>
          <a:xfrm>
            <a:off x="10320530" y="-7820582"/>
            <a:ext cx="3635683" cy="779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21"/>
          <p:cNvPicPr preferRelativeResize="0"/>
          <p:nvPr>
            <p:ph idx="9" type="pic"/>
          </p:nvPr>
        </p:nvPicPr>
        <p:blipFill rotWithShape="1">
          <a:blip r:embed="rId4">
            <a:alphaModFix/>
          </a:blip>
          <a:srcRect b="0" l="30459" r="30459" t="0"/>
          <a:stretch/>
        </p:blipFill>
        <p:spPr>
          <a:xfrm>
            <a:off x="10320531" y="9469654"/>
            <a:ext cx="3635683" cy="7797746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21"/>
          <p:cNvSpPr txBox="1"/>
          <p:nvPr/>
        </p:nvSpPr>
        <p:spPr>
          <a:xfrm>
            <a:off x="14364063" y="3846843"/>
            <a:ext cx="10019937" cy="112456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Don’t Discount Your “Wild” Ideas </a:t>
            </a:r>
            <a:endParaRPr/>
          </a:p>
          <a:p>
            <a:pPr indent="-3683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t/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Get Comfortable With Fear</a:t>
            </a:r>
            <a:endParaRPr/>
          </a:p>
          <a:p>
            <a:pPr indent="-3683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t/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Learn About Anything And Everything </a:t>
            </a:r>
            <a:endParaRPr/>
          </a:p>
          <a:p>
            <a:pPr indent="-3683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t/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Never Think You Know It All </a:t>
            </a:r>
            <a:endParaRPr/>
          </a:p>
          <a:p>
            <a:pPr indent="-3683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t/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</a:pPr>
            <a:r>
              <a:rPr lang="en-US" sz="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Surround Yourself  With Heroes </a:t>
            </a:r>
            <a:endParaRPr sz="5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28" name="Google Shape;728;p21"/>
          <p:cNvPicPr preferRelativeResize="0"/>
          <p:nvPr>
            <p:ph idx="14" type="pic"/>
          </p:nvPr>
        </p:nvPicPr>
        <p:blipFill rotWithShape="1">
          <a:blip r:embed="rId5">
            <a:alphaModFix/>
          </a:blip>
          <a:srcRect b="0" l="30459" r="30459" t="0"/>
          <a:stretch/>
        </p:blipFill>
        <p:spPr>
          <a:xfrm>
            <a:off x="5614729" y="13716000"/>
            <a:ext cx="3635683" cy="779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21"/>
          <p:cNvPicPr preferRelativeResize="0"/>
          <p:nvPr>
            <p:ph idx="13" type="pic"/>
          </p:nvPr>
        </p:nvPicPr>
        <p:blipFill rotWithShape="1">
          <a:blip r:embed="rId6">
            <a:alphaModFix/>
          </a:blip>
          <a:srcRect b="0" l="30451" r="30451" t="0"/>
          <a:stretch/>
        </p:blipFill>
        <p:spPr>
          <a:xfrm>
            <a:off x="908637" y="9469654"/>
            <a:ext cx="3635683" cy="779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21"/>
          <p:cNvPicPr preferRelativeResize="0"/>
          <p:nvPr>
            <p:ph idx="8" type="pic"/>
          </p:nvPr>
        </p:nvPicPr>
        <p:blipFill rotWithShape="1">
          <a:blip r:embed="rId3">
            <a:alphaModFix/>
          </a:blip>
          <a:srcRect b="0" l="30451" r="30451" t="0"/>
          <a:stretch/>
        </p:blipFill>
        <p:spPr>
          <a:xfrm>
            <a:off x="5628334" y="5083309"/>
            <a:ext cx="3635683" cy="779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21"/>
          <p:cNvPicPr preferRelativeResize="0"/>
          <p:nvPr>
            <p:ph idx="6" type="pic"/>
          </p:nvPr>
        </p:nvPicPr>
        <p:blipFill rotWithShape="1">
          <a:blip r:embed="rId6">
            <a:alphaModFix/>
          </a:blip>
          <a:srcRect b="0" l="30459" r="30459" t="0"/>
          <a:stretch/>
        </p:blipFill>
        <p:spPr>
          <a:xfrm>
            <a:off x="10320531" y="827598"/>
            <a:ext cx="3635683" cy="779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21"/>
          <p:cNvPicPr preferRelativeResize="0"/>
          <p:nvPr>
            <p:ph idx="7" type="pic"/>
          </p:nvPr>
        </p:nvPicPr>
        <p:blipFill rotWithShape="1">
          <a:blip r:embed="rId5">
            <a:alphaModFix/>
          </a:blip>
          <a:srcRect b="0" l="30451" r="30451" t="0"/>
          <a:stretch/>
        </p:blipFill>
        <p:spPr>
          <a:xfrm>
            <a:off x="908638" y="827598"/>
            <a:ext cx="3635683" cy="779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21"/>
          <p:cNvPicPr preferRelativeResize="0"/>
          <p:nvPr>
            <p:ph idx="5" type="pic"/>
          </p:nvPr>
        </p:nvPicPr>
        <p:blipFill rotWithShape="1">
          <a:blip r:embed="rId4">
            <a:alphaModFix/>
          </a:blip>
          <a:srcRect b="0" l="30451" r="30451" t="0"/>
          <a:stretch/>
        </p:blipFill>
        <p:spPr>
          <a:xfrm>
            <a:off x="5628333" y="-3568273"/>
            <a:ext cx="3635683" cy="779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21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30451" r="30451" t="0"/>
          <a:stretch/>
        </p:blipFill>
        <p:spPr>
          <a:xfrm>
            <a:off x="5628334" y="-12224298"/>
            <a:ext cx="3635683" cy="7797747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21"/>
          <p:cNvSpPr txBox="1"/>
          <p:nvPr/>
        </p:nvSpPr>
        <p:spPr>
          <a:xfrm>
            <a:off x="8237846" y="1290606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Source: The Muse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8"/>
          <p:cNvSpPr/>
          <p:nvPr/>
        </p:nvSpPr>
        <p:spPr>
          <a:xfrm>
            <a:off x="19062545" y="234409"/>
            <a:ext cx="1295400" cy="26464053"/>
          </a:xfrm>
          <a:custGeom>
            <a:rect b="b" l="l" r="r" t="t"/>
            <a:pathLst>
              <a:path extrusionOk="0" h="26464054" w="1295400">
                <a:moveTo>
                  <a:pt x="654340" y="14071328"/>
                </a:moveTo>
                <a:cubicBezTo>
                  <a:pt x="388820" y="14071328"/>
                  <a:pt x="173596" y="14286580"/>
                  <a:pt x="173596" y="14552086"/>
                </a:cubicBezTo>
                <a:lnTo>
                  <a:pt x="173596" y="26464050"/>
                </a:lnTo>
                <a:lnTo>
                  <a:pt x="1135086" y="26464050"/>
                </a:lnTo>
                <a:lnTo>
                  <a:pt x="1135086" y="14552086"/>
                </a:lnTo>
                <a:cubicBezTo>
                  <a:pt x="1135086" y="14286580"/>
                  <a:pt x="919860" y="14071328"/>
                  <a:pt x="654340" y="14071328"/>
                </a:cubicBezTo>
                <a:close/>
                <a:moveTo>
                  <a:pt x="0" y="0"/>
                </a:moveTo>
                <a:lnTo>
                  <a:pt x="1295400" y="0"/>
                </a:lnTo>
                <a:lnTo>
                  <a:pt x="1295400" y="1152258"/>
                </a:lnTo>
                <a:lnTo>
                  <a:pt x="1295400" y="13544979"/>
                </a:lnTo>
                <a:lnTo>
                  <a:pt x="1295400" y="13544980"/>
                </a:lnTo>
                <a:lnTo>
                  <a:pt x="1295400" y="26464054"/>
                </a:lnTo>
                <a:lnTo>
                  <a:pt x="0" y="26464054"/>
                </a:lnTo>
                <a:lnTo>
                  <a:pt x="0" y="13544980"/>
                </a:lnTo>
                <a:lnTo>
                  <a:pt x="0" y="13544979"/>
                </a:lnTo>
                <a:lnTo>
                  <a:pt x="0" y="11522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1" name="Google Shape;741;p28"/>
          <p:cNvSpPr/>
          <p:nvPr/>
        </p:nvSpPr>
        <p:spPr>
          <a:xfrm>
            <a:off x="17907000" y="-92156"/>
            <a:ext cx="1295400" cy="26464053"/>
          </a:xfrm>
          <a:custGeom>
            <a:rect b="b" l="l" r="r" t="t"/>
            <a:pathLst>
              <a:path extrusionOk="0" h="26464054" w="1295400">
                <a:moveTo>
                  <a:pt x="654340" y="14071328"/>
                </a:moveTo>
                <a:cubicBezTo>
                  <a:pt x="388820" y="14071328"/>
                  <a:pt x="173596" y="14286580"/>
                  <a:pt x="173596" y="14552086"/>
                </a:cubicBezTo>
                <a:lnTo>
                  <a:pt x="173596" y="26464050"/>
                </a:lnTo>
                <a:lnTo>
                  <a:pt x="1135086" y="26464050"/>
                </a:lnTo>
                <a:lnTo>
                  <a:pt x="1135086" y="14552086"/>
                </a:lnTo>
                <a:cubicBezTo>
                  <a:pt x="1135086" y="14286580"/>
                  <a:pt x="919860" y="14071328"/>
                  <a:pt x="654340" y="14071328"/>
                </a:cubicBezTo>
                <a:close/>
                <a:moveTo>
                  <a:pt x="0" y="0"/>
                </a:moveTo>
                <a:lnTo>
                  <a:pt x="1295400" y="0"/>
                </a:lnTo>
                <a:lnTo>
                  <a:pt x="1295400" y="1152258"/>
                </a:lnTo>
                <a:lnTo>
                  <a:pt x="1295400" y="13544979"/>
                </a:lnTo>
                <a:lnTo>
                  <a:pt x="1295400" y="13544980"/>
                </a:lnTo>
                <a:lnTo>
                  <a:pt x="1295400" y="26464054"/>
                </a:lnTo>
                <a:lnTo>
                  <a:pt x="0" y="26464054"/>
                </a:lnTo>
                <a:lnTo>
                  <a:pt x="0" y="13544980"/>
                </a:lnTo>
                <a:lnTo>
                  <a:pt x="0" y="13544979"/>
                </a:lnTo>
                <a:lnTo>
                  <a:pt x="0" y="11522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2" name="Google Shape;742;p28"/>
          <p:cNvSpPr/>
          <p:nvPr/>
        </p:nvSpPr>
        <p:spPr>
          <a:xfrm>
            <a:off x="22514167" y="-206477"/>
            <a:ext cx="1295400" cy="27866638"/>
          </a:xfrm>
          <a:custGeom>
            <a:rect b="b" l="l" r="r" t="t"/>
            <a:pathLst>
              <a:path extrusionOk="0" h="27866639" w="1295400">
                <a:moveTo>
                  <a:pt x="654340" y="15473913"/>
                </a:moveTo>
                <a:cubicBezTo>
                  <a:pt x="388820" y="15473913"/>
                  <a:pt x="173596" y="15689165"/>
                  <a:pt x="173596" y="15954671"/>
                </a:cubicBezTo>
                <a:lnTo>
                  <a:pt x="173596" y="27866635"/>
                </a:lnTo>
                <a:lnTo>
                  <a:pt x="1135088" y="27866635"/>
                </a:lnTo>
                <a:lnTo>
                  <a:pt x="1135088" y="15954671"/>
                </a:lnTo>
                <a:cubicBezTo>
                  <a:pt x="1135088" y="15689165"/>
                  <a:pt x="919860" y="15473913"/>
                  <a:pt x="654340" y="15473913"/>
                </a:cubicBezTo>
                <a:close/>
                <a:moveTo>
                  <a:pt x="0" y="0"/>
                </a:moveTo>
                <a:lnTo>
                  <a:pt x="1289486" y="0"/>
                </a:lnTo>
                <a:lnTo>
                  <a:pt x="1289486" y="1402585"/>
                </a:lnTo>
                <a:lnTo>
                  <a:pt x="1295400" y="1402585"/>
                </a:lnTo>
                <a:lnTo>
                  <a:pt x="1295400" y="2554844"/>
                </a:lnTo>
                <a:lnTo>
                  <a:pt x="1295400" y="14947564"/>
                </a:lnTo>
                <a:lnTo>
                  <a:pt x="1295400" y="14947565"/>
                </a:lnTo>
                <a:lnTo>
                  <a:pt x="1295400" y="27866639"/>
                </a:lnTo>
                <a:lnTo>
                  <a:pt x="0" y="27866639"/>
                </a:lnTo>
                <a:lnTo>
                  <a:pt x="0" y="14947565"/>
                </a:lnTo>
                <a:lnTo>
                  <a:pt x="0" y="14947564"/>
                </a:lnTo>
                <a:lnTo>
                  <a:pt x="0" y="11723635"/>
                </a:lnTo>
                <a:lnTo>
                  <a:pt x="0" y="2554844"/>
                </a:lnTo>
                <a:lnTo>
                  <a:pt x="0" y="140258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3" name="Google Shape;743;p28"/>
          <p:cNvSpPr/>
          <p:nvPr/>
        </p:nvSpPr>
        <p:spPr>
          <a:xfrm>
            <a:off x="21389927" y="-206479"/>
            <a:ext cx="1295400" cy="28372963"/>
          </a:xfrm>
          <a:custGeom>
            <a:rect b="b" l="l" r="r" t="t"/>
            <a:pathLst>
              <a:path extrusionOk="0" h="28372964" w="1295400">
                <a:moveTo>
                  <a:pt x="654340" y="15980238"/>
                </a:moveTo>
                <a:cubicBezTo>
                  <a:pt x="388820" y="15980238"/>
                  <a:pt x="173596" y="16195490"/>
                  <a:pt x="173596" y="16460996"/>
                </a:cubicBezTo>
                <a:lnTo>
                  <a:pt x="173596" y="28372960"/>
                </a:lnTo>
                <a:lnTo>
                  <a:pt x="1135086" y="28372960"/>
                </a:lnTo>
                <a:lnTo>
                  <a:pt x="1135086" y="16460996"/>
                </a:lnTo>
                <a:cubicBezTo>
                  <a:pt x="1135086" y="16195490"/>
                  <a:pt x="919860" y="15980238"/>
                  <a:pt x="654340" y="15980238"/>
                </a:cubicBezTo>
                <a:close/>
                <a:moveTo>
                  <a:pt x="5840" y="0"/>
                </a:moveTo>
                <a:lnTo>
                  <a:pt x="1295324" y="0"/>
                </a:lnTo>
                <a:lnTo>
                  <a:pt x="1295324" y="1908911"/>
                </a:lnTo>
                <a:lnTo>
                  <a:pt x="1295400" y="1908911"/>
                </a:lnTo>
                <a:lnTo>
                  <a:pt x="1295400" y="3061168"/>
                </a:lnTo>
                <a:lnTo>
                  <a:pt x="1295400" y="15453889"/>
                </a:lnTo>
                <a:lnTo>
                  <a:pt x="1295400" y="15453890"/>
                </a:lnTo>
                <a:lnTo>
                  <a:pt x="1295400" y="28372964"/>
                </a:lnTo>
                <a:lnTo>
                  <a:pt x="0" y="28372964"/>
                </a:lnTo>
                <a:lnTo>
                  <a:pt x="0" y="15453890"/>
                </a:lnTo>
                <a:lnTo>
                  <a:pt x="0" y="15453889"/>
                </a:lnTo>
                <a:lnTo>
                  <a:pt x="0" y="3061168"/>
                </a:lnTo>
                <a:lnTo>
                  <a:pt x="0" y="1908911"/>
                </a:lnTo>
                <a:lnTo>
                  <a:pt x="5840" y="190891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4" name="Google Shape;744;p28"/>
          <p:cNvSpPr/>
          <p:nvPr/>
        </p:nvSpPr>
        <p:spPr>
          <a:xfrm>
            <a:off x="20232834" y="-206479"/>
            <a:ext cx="1295400" cy="27591437"/>
          </a:xfrm>
          <a:custGeom>
            <a:rect b="b" l="l" r="r" t="t"/>
            <a:pathLst>
              <a:path extrusionOk="0" h="27591438" w="1295400">
                <a:moveTo>
                  <a:pt x="654340" y="15198713"/>
                </a:moveTo>
                <a:cubicBezTo>
                  <a:pt x="388820" y="15198713"/>
                  <a:pt x="173596" y="15413965"/>
                  <a:pt x="173596" y="15679471"/>
                </a:cubicBezTo>
                <a:lnTo>
                  <a:pt x="173596" y="27591434"/>
                </a:lnTo>
                <a:lnTo>
                  <a:pt x="1135084" y="27591434"/>
                </a:lnTo>
                <a:lnTo>
                  <a:pt x="1135084" y="15679471"/>
                </a:lnTo>
                <a:cubicBezTo>
                  <a:pt x="1135084" y="15413965"/>
                  <a:pt x="919860" y="15198713"/>
                  <a:pt x="654340" y="15198713"/>
                </a:cubicBezTo>
                <a:close/>
                <a:moveTo>
                  <a:pt x="2956" y="0"/>
                </a:moveTo>
                <a:lnTo>
                  <a:pt x="1292440" y="0"/>
                </a:lnTo>
                <a:lnTo>
                  <a:pt x="1292440" y="1127385"/>
                </a:lnTo>
                <a:lnTo>
                  <a:pt x="1295400" y="1127385"/>
                </a:lnTo>
                <a:lnTo>
                  <a:pt x="1295400" y="2279644"/>
                </a:lnTo>
                <a:lnTo>
                  <a:pt x="1295400" y="14672364"/>
                </a:lnTo>
                <a:lnTo>
                  <a:pt x="1295400" y="14672365"/>
                </a:lnTo>
                <a:lnTo>
                  <a:pt x="1295400" y="27591438"/>
                </a:lnTo>
                <a:lnTo>
                  <a:pt x="0" y="27591438"/>
                </a:lnTo>
                <a:lnTo>
                  <a:pt x="0" y="14672365"/>
                </a:lnTo>
                <a:lnTo>
                  <a:pt x="0" y="14672364"/>
                </a:lnTo>
                <a:lnTo>
                  <a:pt x="0" y="2279644"/>
                </a:lnTo>
                <a:lnTo>
                  <a:pt x="0" y="1127385"/>
                </a:lnTo>
                <a:lnTo>
                  <a:pt x="2956" y="112738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5" name="Google Shape;745;p28"/>
          <p:cNvSpPr/>
          <p:nvPr/>
        </p:nvSpPr>
        <p:spPr>
          <a:xfrm>
            <a:off x="16751017" y="-206477"/>
            <a:ext cx="1295399" cy="27822940"/>
          </a:xfrm>
          <a:custGeom>
            <a:rect b="b" l="l" r="r" t="t"/>
            <a:pathLst>
              <a:path extrusionOk="0" h="27822941" w="1295399">
                <a:moveTo>
                  <a:pt x="654339" y="15430216"/>
                </a:moveTo>
                <a:cubicBezTo>
                  <a:pt x="388819" y="15430216"/>
                  <a:pt x="173595" y="15645468"/>
                  <a:pt x="173595" y="15910974"/>
                </a:cubicBezTo>
                <a:lnTo>
                  <a:pt x="173595" y="27822937"/>
                </a:lnTo>
                <a:lnTo>
                  <a:pt x="1135087" y="27822937"/>
                </a:lnTo>
                <a:lnTo>
                  <a:pt x="1135087" y="15910974"/>
                </a:lnTo>
                <a:cubicBezTo>
                  <a:pt x="1135087" y="15645468"/>
                  <a:pt x="919859" y="15430216"/>
                  <a:pt x="654339" y="15430216"/>
                </a:cubicBezTo>
                <a:close/>
                <a:moveTo>
                  <a:pt x="5915" y="0"/>
                </a:moveTo>
                <a:lnTo>
                  <a:pt x="1295399" y="0"/>
                </a:lnTo>
                <a:lnTo>
                  <a:pt x="1295399" y="1358888"/>
                </a:lnTo>
                <a:lnTo>
                  <a:pt x="1295399" y="2511147"/>
                </a:lnTo>
                <a:lnTo>
                  <a:pt x="1295399" y="11723634"/>
                </a:lnTo>
                <a:lnTo>
                  <a:pt x="1295399" y="14903867"/>
                </a:lnTo>
                <a:lnTo>
                  <a:pt x="1295399" y="14903868"/>
                </a:lnTo>
                <a:lnTo>
                  <a:pt x="1295399" y="27822941"/>
                </a:lnTo>
                <a:lnTo>
                  <a:pt x="0" y="27822941"/>
                </a:lnTo>
                <a:lnTo>
                  <a:pt x="0" y="14903868"/>
                </a:lnTo>
                <a:lnTo>
                  <a:pt x="0" y="14903867"/>
                </a:lnTo>
                <a:lnTo>
                  <a:pt x="0" y="2511147"/>
                </a:lnTo>
                <a:lnTo>
                  <a:pt x="0" y="1358888"/>
                </a:lnTo>
                <a:lnTo>
                  <a:pt x="5915" y="135888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6" name="Google Shape;746;p28"/>
          <p:cNvSpPr/>
          <p:nvPr/>
        </p:nvSpPr>
        <p:spPr>
          <a:xfrm>
            <a:off x="15617244" y="-260599"/>
            <a:ext cx="1295401" cy="28902101"/>
          </a:xfrm>
          <a:custGeom>
            <a:rect b="b" l="l" r="r" t="t"/>
            <a:pathLst>
              <a:path extrusionOk="0" h="28902102" w="1295401">
                <a:moveTo>
                  <a:pt x="654340" y="16509377"/>
                </a:moveTo>
                <a:cubicBezTo>
                  <a:pt x="388820" y="16509377"/>
                  <a:pt x="173596" y="16724629"/>
                  <a:pt x="173596" y="16990135"/>
                </a:cubicBezTo>
                <a:lnTo>
                  <a:pt x="173596" y="28902098"/>
                </a:lnTo>
                <a:lnTo>
                  <a:pt x="1135086" y="28902098"/>
                </a:lnTo>
                <a:lnTo>
                  <a:pt x="1135086" y="16990135"/>
                </a:lnTo>
                <a:cubicBezTo>
                  <a:pt x="1135086" y="16724629"/>
                  <a:pt x="919860" y="16509377"/>
                  <a:pt x="654340" y="16509377"/>
                </a:cubicBezTo>
                <a:close/>
                <a:moveTo>
                  <a:pt x="5915" y="0"/>
                </a:moveTo>
                <a:lnTo>
                  <a:pt x="1295401" y="0"/>
                </a:lnTo>
                <a:lnTo>
                  <a:pt x="1295401" y="2438049"/>
                </a:lnTo>
                <a:lnTo>
                  <a:pt x="1295401" y="3590308"/>
                </a:lnTo>
                <a:lnTo>
                  <a:pt x="1295401" y="11723634"/>
                </a:lnTo>
                <a:lnTo>
                  <a:pt x="1295401" y="15983028"/>
                </a:lnTo>
                <a:lnTo>
                  <a:pt x="1295401" y="15983029"/>
                </a:lnTo>
                <a:lnTo>
                  <a:pt x="1295401" y="28902102"/>
                </a:lnTo>
                <a:lnTo>
                  <a:pt x="0" y="28902102"/>
                </a:lnTo>
                <a:lnTo>
                  <a:pt x="0" y="15983029"/>
                </a:lnTo>
                <a:lnTo>
                  <a:pt x="0" y="15983028"/>
                </a:lnTo>
                <a:lnTo>
                  <a:pt x="0" y="3590308"/>
                </a:lnTo>
                <a:lnTo>
                  <a:pt x="0" y="2438049"/>
                </a:lnTo>
                <a:lnTo>
                  <a:pt x="5915" y="243804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7" name="Google Shape;747;p28"/>
          <p:cNvSpPr/>
          <p:nvPr/>
        </p:nvSpPr>
        <p:spPr>
          <a:xfrm>
            <a:off x="14484348" y="-260599"/>
            <a:ext cx="1295400" cy="30099531"/>
          </a:xfrm>
          <a:custGeom>
            <a:rect b="b" l="l" r="r" t="t"/>
            <a:pathLst>
              <a:path extrusionOk="0" h="30099532" w="1295400">
                <a:moveTo>
                  <a:pt x="654340" y="17706806"/>
                </a:moveTo>
                <a:cubicBezTo>
                  <a:pt x="388820" y="17706806"/>
                  <a:pt x="173596" y="17922058"/>
                  <a:pt x="173596" y="18187564"/>
                </a:cubicBezTo>
                <a:lnTo>
                  <a:pt x="173596" y="30099528"/>
                </a:lnTo>
                <a:lnTo>
                  <a:pt x="1135086" y="30099528"/>
                </a:lnTo>
                <a:lnTo>
                  <a:pt x="1135086" y="18187564"/>
                </a:lnTo>
                <a:cubicBezTo>
                  <a:pt x="1135086" y="17922058"/>
                  <a:pt x="919860" y="17706806"/>
                  <a:pt x="654340" y="17706806"/>
                </a:cubicBezTo>
                <a:close/>
                <a:moveTo>
                  <a:pt x="5915" y="0"/>
                </a:moveTo>
                <a:lnTo>
                  <a:pt x="1295400" y="0"/>
                </a:lnTo>
                <a:lnTo>
                  <a:pt x="1295400" y="3635478"/>
                </a:lnTo>
                <a:lnTo>
                  <a:pt x="1295400" y="4787737"/>
                </a:lnTo>
                <a:lnTo>
                  <a:pt x="1295400" y="11723634"/>
                </a:lnTo>
                <a:lnTo>
                  <a:pt x="1295400" y="17180458"/>
                </a:lnTo>
                <a:lnTo>
                  <a:pt x="1295400" y="30099532"/>
                </a:lnTo>
                <a:lnTo>
                  <a:pt x="0" y="30099532"/>
                </a:lnTo>
                <a:lnTo>
                  <a:pt x="0" y="17180458"/>
                </a:lnTo>
                <a:lnTo>
                  <a:pt x="0" y="4787737"/>
                </a:lnTo>
                <a:lnTo>
                  <a:pt x="0" y="3635478"/>
                </a:lnTo>
                <a:lnTo>
                  <a:pt x="5915" y="363547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8" name="Google Shape;748;p28"/>
          <p:cNvSpPr/>
          <p:nvPr/>
        </p:nvSpPr>
        <p:spPr>
          <a:xfrm>
            <a:off x="13305714" y="-206479"/>
            <a:ext cx="1295400" cy="32097017"/>
          </a:xfrm>
          <a:custGeom>
            <a:rect b="b" l="l" r="r" t="t"/>
            <a:pathLst>
              <a:path extrusionOk="0" h="32097018" w="1295400">
                <a:moveTo>
                  <a:pt x="654340" y="19704292"/>
                </a:moveTo>
                <a:cubicBezTo>
                  <a:pt x="388820" y="19704292"/>
                  <a:pt x="173596" y="19919544"/>
                  <a:pt x="173596" y="20185050"/>
                </a:cubicBezTo>
                <a:lnTo>
                  <a:pt x="173596" y="32097014"/>
                </a:lnTo>
                <a:lnTo>
                  <a:pt x="1135086" y="32097014"/>
                </a:lnTo>
                <a:lnTo>
                  <a:pt x="1135086" y="20185050"/>
                </a:lnTo>
                <a:cubicBezTo>
                  <a:pt x="1135086" y="19919544"/>
                  <a:pt x="919860" y="19704292"/>
                  <a:pt x="654340" y="19704292"/>
                </a:cubicBezTo>
                <a:close/>
                <a:moveTo>
                  <a:pt x="2286" y="0"/>
                </a:moveTo>
                <a:lnTo>
                  <a:pt x="1291771" y="0"/>
                </a:lnTo>
                <a:lnTo>
                  <a:pt x="1291771" y="5632965"/>
                </a:lnTo>
                <a:lnTo>
                  <a:pt x="1295400" y="5632965"/>
                </a:lnTo>
                <a:lnTo>
                  <a:pt x="1295400" y="6785223"/>
                </a:lnTo>
                <a:lnTo>
                  <a:pt x="1295400" y="19177942"/>
                </a:lnTo>
                <a:lnTo>
                  <a:pt x="1295400" y="19177944"/>
                </a:lnTo>
                <a:lnTo>
                  <a:pt x="1295400" y="32097018"/>
                </a:lnTo>
                <a:lnTo>
                  <a:pt x="0" y="32097018"/>
                </a:lnTo>
                <a:lnTo>
                  <a:pt x="0" y="19177944"/>
                </a:lnTo>
                <a:lnTo>
                  <a:pt x="0" y="19177942"/>
                </a:lnTo>
                <a:lnTo>
                  <a:pt x="0" y="6785223"/>
                </a:lnTo>
                <a:lnTo>
                  <a:pt x="0" y="5632965"/>
                </a:lnTo>
                <a:lnTo>
                  <a:pt x="2286" y="563296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9" name="Google Shape;749;p28"/>
          <p:cNvSpPr/>
          <p:nvPr/>
        </p:nvSpPr>
        <p:spPr>
          <a:xfrm>
            <a:off x="12173259" y="-206479"/>
            <a:ext cx="1300217" cy="33161699"/>
          </a:xfrm>
          <a:custGeom>
            <a:rect b="b" l="l" r="r" t="t"/>
            <a:pathLst>
              <a:path extrusionOk="0" h="33161700" w="1300217">
                <a:moveTo>
                  <a:pt x="654340" y="20768974"/>
                </a:moveTo>
                <a:cubicBezTo>
                  <a:pt x="388820" y="20768974"/>
                  <a:pt x="173596" y="20984226"/>
                  <a:pt x="173596" y="21249732"/>
                </a:cubicBezTo>
                <a:lnTo>
                  <a:pt x="173596" y="33161696"/>
                </a:lnTo>
                <a:lnTo>
                  <a:pt x="1135086" y="33161696"/>
                </a:lnTo>
                <a:lnTo>
                  <a:pt x="1135086" y="21249732"/>
                </a:lnTo>
                <a:cubicBezTo>
                  <a:pt x="1135086" y="20984226"/>
                  <a:pt x="919860" y="20768974"/>
                  <a:pt x="654340" y="20768974"/>
                </a:cubicBezTo>
                <a:close/>
                <a:moveTo>
                  <a:pt x="10732" y="0"/>
                </a:moveTo>
                <a:lnTo>
                  <a:pt x="1300217" y="0"/>
                </a:lnTo>
                <a:lnTo>
                  <a:pt x="1300217" y="11723636"/>
                </a:lnTo>
                <a:lnTo>
                  <a:pt x="1295400" y="11723636"/>
                </a:lnTo>
                <a:lnTo>
                  <a:pt x="1295400" y="20242626"/>
                </a:lnTo>
                <a:lnTo>
                  <a:pt x="1295400" y="33161700"/>
                </a:lnTo>
                <a:lnTo>
                  <a:pt x="0" y="33161700"/>
                </a:lnTo>
                <a:lnTo>
                  <a:pt x="0" y="20242626"/>
                </a:lnTo>
                <a:lnTo>
                  <a:pt x="0" y="7849905"/>
                </a:lnTo>
                <a:lnTo>
                  <a:pt x="0" y="6697647"/>
                </a:lnTo>
                <a:lnTo>
                  <a:pt x="10732" y="669764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0" name="Google Shape;750;p28"/>
          <p:cNvSpPr/>
          <p:nvPr/>
        </p:nvSpPr>
        <p:spPr>
          <a:xfrm>
            <a:off x="11026888" y="-206479"/>
            <a:ext cx="1295400" cy="34379749"/>
          </a:xfrm>
          <a:custGeom>
            <a:rect b="b" l="l" r="r" t="t"/>
            <a:pathLst>
              <a:path extrusionOk="0" h="34379750" w="1295400">
                <a:moveTo>
                  <a:pt x="654340" y="21987022"/>
                </a:moveTo>
                <a:cubicBezTo>
                  <a:pt x="388820" y="21987022"/>
                  <a:pt x="173596" y="22202274"/>
                  <a:pt x="173596" y="22467780"/>
                </a:cubicBezTo>
                <a:lnTo>
                  <a:pt x="173596" y="34379742"/>
                </a:lnTo>
                <a:lnTo>
                  <a:pt x="1135086" y="34379742"/>
                </a:lnTo>
                <a:lnTo>
                  <a:pt x="1135086" y="22467780"/>
                </a:lnTo>
                <a:cubicBezTo>
                  <a:pt x="1135086" y="22202274"/>
                  <a:pt x="919860" y="21987022"/>
                  <a:pt x="654340" y="21987022"/>
                </a:cubicBezTo>
                <a:close/>
                <a:moveTo>
                  <a:pt x="2816" y="0"/>
                </a:moveTo>
                <a:lnTo>
                  <a:pt x="1292301" y="0"/>
                </a:lnTo>
                <a:lnTo>
                  <a:pt x="1292301" y="7915695"/>
                </a:lnTo>
                <a:lnTo>
                  <a:pt x="1295400" y="7915695"/>
                </a:lnTo>
                <a:lnTo>
                  <a:pt x="1295400" y="9067952"/>
                </a:lnTo>
                <a:lnTo>
                  <a:pt x="1295400" y="21460674"/>
                </a:lnTo>
                <a:lnTo>
                  <a:pt x="1295400" y="34379750"/>
                </a:lnTo>
                <a:lnTo>
                  <a:pt x="0" y="34379750"/>
                </a:lnTo>
                <a:lnTo>
                  <a:pt x="0" y="21460674"/>
                </a:lnTo>
                <a:lnTo>
                  <a:pt x="0" y="9067952"/>
                </a:lnTo>
                <a:lnTo>
                  <a:pt x="0" y="7915695"/>
                </a:lnTo>
                <a:lnTo>
                  <a:pt x="2816" y="791569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1" name="Google Shape;751;p28"/>
          <p:cNvSpPr/>
          <p:nvPr/>
        </p:nvSpPr>
        <p:spPr>
          <a:xfrm>
            <a:off x="9893327" y="-206479"/>
            <a:ext cx="1297801" cy="35424773"/>
          </a:xfrm>
          <a:custGeom>
            <a:rect b="b" l="l" r="r" t="t"/>
            <a:pathLst>
              <a:path extrusionOk="0" h="35424774" w="1297801">
                <a:moveTo>
                  <a:pt x="0" y="0"/>
                </a:moveTo>
                <a:lnTo>
                  <a:pt x="1289485" y="0"/>
                </a:lnTo>
                <a:lnTo>
                  <a:pt x="1289485" y="8960722"/>
                </a:lnTo>
                <a:lnTo>
                  <a:pt x="1297801" y="8960722"/>
                </a:lnTo>
                <a:lnTo>
                  <a:pt x="1297801" y="10112981"/>
                </a:lnTo>
                <a:lnTo>
                  <a:pt x="1297801" y="22505702"/>
                </a:lnTo>
                <a:lnTo>
                  <a:pt x="1297801" y="35424774"/>
                </a:lnTo>
                <a:lnTo>
                  <a:pt x="1137487" y="35424774"/>
                </a:lnTo>
                <a:lnTo>
                  <a:pt x="1137487" y="23512808"/>
                </a:lnTo>
                <a:cubicBezTo>
                  <a:pt x="1137487" y="23247302"/>
                  <a:pt x="922261" y="23032050"/>
                  <a:pt x="656741" y="23032050"/>
                </a:cubicBezTo>
                <a:cubicBezTo>
                  <a:pt x="391221" y="23032050"/>
                  <a:pt x="175997" y="23247302"/>
                  <a:pt x="175997" y="23512808"/>
                </a:cubicBezTo>
                <a:lnTo>
                  <a:pt x="175997" y="35424774"/>
                </a:lnTo>
                <a:lnTo>
                  <a:pt x="2401" y="35424774"/>
                </a:lnTo>
                <a:lnTo>
                  <a:pt x="2401" y="22505702"/>
                </a:lnTo>
                <a:lnTo>
                  <a:pt x="2401" y="11723635"/>
                </a:lnTo>
                <a:lnTo>
                  <a:pt x="0" y="117236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2" name="Google Shape;752;p28"/>
          <p:cNvSpPr/>
          <p:nvPr/>
        </p:nvSpPr>
        <p:spPr>
          <a:xfrm>
            <a:off x="206411" y="-1"/>
            <a:ext cx="961505" cy="2177452"/>
          </a:xfrm>
          <a:custGeom>
            <a:rect b="b" l="l" r="r" t="t"/>
            <a:pathLst>
              <a:path extrusionOk="0" h="2177453" w="961504">
                <a:moveTo>
                  <a:pt x="0" y="0"/>
                </a:moveTo>
                <a:lnTo>
                  <a:pt x="0" y="1696694"/>
                </a:lnTo>
                <a:cubicBezTo>
                  <a:pt x="0" y="1962200"/>
                  <a:pt x="215239" y="2177453"/>
                  <a:pt x="480745" y="2177453"/>
                </a:cubicBezTo>
                <a:cubicBezTo>
                  <a:pt x="746264" y="2177453"/>
                  <a:pt x="961504" y="1962200"/>
                  <a:pt x="961504" y="1696694"/>
                </a:cubicBezTo>
                <a:lnTo>
                  <a:pt x="9615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3" name="Google Shape;753;p28"/>
          <p:cNvSpPr/>
          <p:nvPr/>
        </p:nvSpPr>
        <p:spPr>
          <a:xfrm>
            <a:off x="1352190" y="-1"/>
            <a:ext cx="961504" cy="3093757"/>
          </a:xfrm>
          <a:custGeom>
            <a:rect b="b" l="l" r="r" t="t"/>
            <a:pathLst>
              <a:path extrusionOk="0" h="3093758" w="961504">
                <a:moveTo>
                  <a:pt x="0" y="0"/>
                </a:moveTo>
                <a:lnTo>
                  <a:pt x="0" y="2613012"/>
                </a:lnTo>
                <a:cubicBezTo>
                  <a:pt x="0" y="2878518"/>
                  <a:pt x="215239" y="3093758"/>
                  <a:pt x="480745" y="3093758"/>
                </a:cubicBezTo>
                <a:cubicBezTo>
                  <a:pt x="746264" y="3093758"/>
                  <a:pt x="961504" y="2878518"/>
                  <a:pt x="961504" y="2613012"/>
                </a:cubicBezTo>
                <a:lnTo>
                  <a:pt x="961504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4" name="Google Shape;754;p28"/>
          <p:cNvSpPr/>
          <p:nvPr/>
        </p:nvSpPr>
        <p:spPr>
          <a:xfrm>
            <a:off x="2497968" y="-1"/>
            <a:ext cx="961504" cy="2531211"/>
          </a:xfrm>
          <a:custGeom>
            <a:rect b="b" l="l" r="r" t="t"/>
            <a:pathLst>
              <a:path extrusionOk="0" h="2531211" w="961504">
                <a:moveTo>
                  <a:pt x="0" y="0"/>
                </a:moveTo>
                <a:lnTo>
                  <a:pt x="0" y="2050453"/>
                </a:lnTo>
                <a:cubicBezTo>
                  <a:pt x="0" y="2315959"/>
                  <a:pt x="215239" y="2531211"/>
                  <a:pt x="480745" y="2531211"/>
                </a:cubicBezTo>
                <a:cubicBezTo>
                  <a:pt x="746264" y="2531211"/>
                  <a:pt x="961504" y="2315959"/>
                  <a:pt x="961504" y="2050453"/>
                </a:cubicBezTo>
                <a:lnTo>
                  <a:pt x="961504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5" name="Google Shape;755;p28"/>
          <p:cNvSpPr/>
          <p:nvPr/>
        </p:nvSpPr>
        <p:spPr>
          <a:xfrm>
            <a:off x="3643758" y="-1"/>
            <a:ext cx="961491" cy="1841817"/>
          </a:xfrm>
          <a:custGeom>
            <a:rect b="b" l="l" r="r" t="t"/>
            <a:pathLst>
              <a:path extrusionOk="0" h="1841817" w="961491">
                <a:moveTo>
                  <a:pt x="0" y="0"/>
                </a:moveTo>
                <a:lnTo>
                  <a:pt x="0" y="1361071"/>
                </a:lnTo>
                <a:cubicBezTo>
                  <a:pt x="0" y="1626577"/>
                  <a:pt x="215226" y="1841817"/>
                  <a:pt x="480745" y="1841817"/>
                </a:cubicBezTo>
                <a:cubicBezTo>
                  <a:pt x="746251" y="1841817"/>
                  <a:pt x="961491" y="1626577"/>
                  <a:pt x="961491" y="1361071"/>
                </a:cubicBezTo>
                <a:lnTo>
                  <a:pt x="961491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6" name="Google Shape;756;p28"/>
          <p:cNvSpPr/>
          <p:nvPr/>
        </p:nvSpPr>
        <p:spPr>
          <a:xfrm>
            <a:off x="4789537" y="-1"/>
            <a:ext cx="961491" cy="1152258"/>
          </a:xfrm>
          <a:custGeom>
            <a:rect b="b" l="l" r="r" t="t"/>
            <a:pathLst>
              <a:path extrusionOk="0" h="1152258" w="961491">
                <a:moveTo>
                  <a:pt x="0" y="0"/>
                </a:moveTo>
                <a:lnTo>
                  <a:pt x="0" y="671512"/>
                </a:lnTo>
                <a:cubicBezTo>
                  <a:pt x="0" y="937018"/>
                  <a:pt x="215226" y="1152258"/>
                  <a:pt x="480745" y="1152258"/>
                </a:cubicBezTo>
                <a:cubicBezTo>
                  <a:pt x="746264" y="1152258"/>
                  <a:pt x="961491" y="937018"/>
                  <a:pt x="961491" y="671512"/>
                </a:cubicBezTo>
                <a:lnTo>
                  <a:pt x="96149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7" name="Google Shape;757;p28"/>
          <p:cNvSpPr/>
          <p:nvPr/>
        </p:nvSpPr>
        <p:spPr>
          <a:xfrm>
            <a:off x="5935314" y="-1"/>
            <a:ext cx="961504" cy="716787"/>
          </a:xfrm>
          <a:custGeom>
            <a:rect b="b" l="l" r="r" t="t"/>
            <a:pathLst>
              <a:path extrusionOk="0" h="716788" w="961504">
                <a:moveTo>
                  <a:pt x="0" y="0"/>
                </a:moveTo>
                <a:lnTo>
                  <a:pt x="0" y="236029"/>
                </a:lnTo>
                <a:cubicBezTo>
                  <a:pt x="0" y="501548"/>
                  <a:pt x="215239" y="716788"/>
                  <a:pt x="480745" y="716788"/>
                </a:cubicBezTo>
                <a:cubicBezTo>
                  <a:pt x="746264" y="716788"/>
                  <a:pt x="961504" y="501548"/>
                  <a:pt x="961504" y="236029"/>
                </a:cubicBezTo>
                <a:lnTo>
                  <a:pt x="9615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8" name="Google Shape;758;p28"/>
          <p:cNvSpPr txBox="1"/>
          <p:nvPr/>
        </p:nvSpPr>
        <p:spPr>
          <a:xfrm>
            <a:off x="356988" y="12984261"/>
            <a:ext cx="66035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32</a:t>
            </a:r>
            <a:endParaRPr sz="30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137045" y="2007036"/>
            <a:ext cx="1206500" cy="652322"/>
          </a:xfrm>
          <a:custGeom>
            <a:rect b="b" l="l" r="r" t="t"/>
            <a:pathLst>
              <a:path extrusionOk="0" h="652322" w="1206500">
                <a:moveTo>
                  <a:pt x="0" y="652322"/>
                </a:moveTo>
                <a:cubicBezTo>
                  <a:pt x="428434" y="377317"/>
                  <a:pt x="826884" y="161290"/>
                  <a:pt x="1206500" y="0"/>
                </a:cubicBezTo>
              </a:path>
            </a:pathLst>
          </a:custGeom>
          <a:noFill/>
          <a:ln cap="rnd" cmpd="sng" w="101600">
            <a:solidFill>
              <a:srgbClr val="2F31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19354156" y="2781019"/>
            <a:ext cx="621157" cy="256285"/>
          </a:xfrm>
          <a:custGeom>
            <a:rect b="b" l="l" r="r" t="t"/>
            <a:pathLst>
              <a:path extrusionOk="0" h="256285" w="621157">
                <a:moveTo>
                  <a:pt x="621157" y="256285"/>
                </a:moveTo>
                <a:cubicBezTo>
                  <a:pt x="420408" y="186270"/>
                  <a:pt x="214058" y="101155"/>
                  <a:pt x="0" y="0"/>
                </a:cubicBezTo>
              </a:path>
            </a:pathLst>
          </a:custGeom>
          <a:noFill/>
          <a:ln cap="rnd" cmpd="sng" w="101600">
            <a:solidFill>
              <a:srgbClr val="2F31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22680388" y="2307636"/>
            <a:ext cx="1538274" cy="763816"/>
          </a:xfrm>
          <a:custGeom>
            <a:rect b="b" l="l" r="r" t="t"/>
            <a:pathLst>
              <a:path extrusionOk="0" h="763816" w="1538274">
                <a:moveTo>
                  <a:pt x="1538274" y="0"/>
                </a:moveTo>
                <a:cubicBezTo>
                  <a:pt x="980274" y="353568"/>
                  <a:pt x="477558" y="604062"/>
                  <a:pt x="0" y="763816"/>
                </a:cubicBezTo>
              </a:path>
            </a:pathLst>
          </a:custGeom>
          <a:noFill/>
          <a:ln cap="rnd" cmpd="sng" w="101600">
            <a:solidFill>
              <a:srgbClr val="2F31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18880880" y="2005589"/>
            <a:ext cx="5337784" cy="1370241"/>
          </a:xfrm>
          <a:custGeom>
            <a:rect b="b" l="l" r="r" t="t"/>
            <a:pathLst>
              <a:path extrusionOk="0" h="1370241" w="5337784">
                <a:moveTo>
                  <a:pt x="5337784" y="0"/>
                </a:moveTo>
                <a:cubicBezTo>
                  <a:pt x="3363633" y="1289710"/>
                  <a:pt x="1982076" y="1370241"/>
                  <a:pt x="0" y="241566"/>
                </a:cubicBezTo>
              </a:path>
            </a:pathLst>
          </a:cu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63" name="Google Shape;763;p28"/>
          <p:cNvCxnSpPr/>
          <p:nvPr/>
        </p:nvCxnSpPr>
        <p:spPr>
          <a:xfrm>
            <a:off x="12191951" y="3037297"/>
            <a:ext cx="0" cy="1466100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4" name="Google Shape;764;p28"/>
          <p:cNvSpPr/>
          <p:nvPr/>
        </p:nvSpPr>
        <p:spPr>
          <a:xfrm>
            <a:off x="11658787" y="0"/>
            <a:ext cx="1066500" cy="131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5" name="Google Shape;765;p28"/>
          <p:cNvSpPr txBox="1"/>
          <p:nvPr/>
        </p:nvSpPr>
        <p:spPr>
          <a:xfrm>
            <a:off x="7282575" y="151825"/>
            <a:ext cx="11430900" cy="26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latin typeface="Calibri"/>
                <a:ea typeface="Calibri"/>
                <a:cs typeface="Calibri"/>
                <a:sym typeface="Calibri"/>
              </a:rPr>
              <a:t>How We Innovated During The Last Recession</a:t>
            </a:r>
            <a:endParaRPr b="1" sz="8000"/>
          </a:p>
        </p:txBody>
      </p:sp>
      <p:sp>
        <p:nvSpPr>
          <p:cNvPr id="766" name="Google Shape;766;p28"/>
          <p:cNvSpPr txBox="1"/>
          <p:nvPr/>
        </p:nvSpPr>
        <p:spPr>
          <a:xfrm>
            <a:off x="2313701" y="5266675"/>
            <a:ext cx="19404900" cy="73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Resources: Progressive Internship Program 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indent="-546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Font typeface="Calibri"/>
              <a:buChar char="○"/>
            </a:pP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They were resourceful 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indent="-546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Font typeface="Calibri"/>
              <a:buChar char="○"/>
            </a:pP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Brought fresh ideas 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indent="-546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Font typeface="Calibri"/>
              <a:buChar char="○"/>
            </a:pP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We could continue to our research and development, allowing us to stay ahead of trends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indent="-546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Font typeface="Calibri"/>
              <a:buChar char="○"/>
            </a:pP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Provided valuable experience to students and young professionals  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6"/>
          <p:cNvSpPr/>
          <p:nvPr/>
        </p:nvSpPr>
        <p:spPr>
          <a:xfrm>
            <a:off x="13012737" y="4717665"/>
            <a:ext cx="2437993" cy="2130717"/>
          </a:xfrm>
          <a:custGeom>
            <a:rect b="b" l="l" r="r" t="t"/>
            <a:pathLst>
              <a:path extrusionOk="0" h="2130717" w="2437993">
                <a:moveTo>
                  <a:pt x="2058949" y="379044"/>
                </a:moveTo>
                <a:cubicBezTo>
                  <a:pt x="1679905" y="0"/>
                  <a:pt x="1065364" y="0"/>
                  <a:pt x="686320" y="379044"/>
                </a:cubicBezTo>
                <a:lnTo>
                  <a:pt x="0" y="1065352"/>
                </a:lnTo>
                <a:lnTo>
                  <a:pt x="686320" y="1751672"/>
                </a:lnTo>
                <a:cubicBezTo>
                  <a:pt x="1065364" y="2130717"/>
                  <a:pt x="1679905" y="2130717"/>
                  <a:pt x="2058949" y="1751672"/>
                </a:cubicBezTo>
                <a:cubicBezTo>
                  <a:pt x="2437993" y="1372628"/>
                  <a:pt x="2437993" y="758075"/>
                  <a:pt x="2058949" y="37904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2" name="Google Shape;772;p26"/>
          <p:cNvSpPr/>
          <p:nvPr/>
        </p:nvSpPr>
        <p:spPr>
          <a:xfrm>
            <a:off x="13012737" y="8195174"/>
            <a:ext cx="2437993" cy="2130717"/>
          </a:xfrm>
          <a:custGeom>
            <a:rect b="b" l="l" r="r" t="t"/>
            <a:pathLst>
              <a:path extrusionOk="0" h="2130717" w="2437993">
                <a:moveTo>
                  <a:pt x="2058949" y="379044"/>
                </a:moveTo>
                <a:cubicBezTo>
                  <a:pt x="1679905" y="0"/>
                  <a:pt x="1065364" y="0"/>
                  <a:pt x="686320" y="379044"/>
                </a:cubicBezTo>
                <a:lnTo>
                  <a:pt x="0" y="1065352"/>
                </a:lnTo>
                <a:lnTo>
                  <a:pt x="686320" y="1751672"/>
                </a:lnTo>
                <a:cubicBezTo>
                  <a:pt x="1065364" y="2130717"/>
                  <a:pt x="1679905" y="2130717"/>
                  <a:pt x="2058949" y="1751672"/>
                </a:cubicBezTo>
                <a:cubicBezTo>
                  <a:pt x="2437993" y="1372628"/>
                  <a:pt x="2437993" y="758075"/>
                  <a:pt x="2058949" y="37904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3" name="Google Shape;773;p26"/>
          <p:cNvSpPr/>
          <p:nvPr>
            <p:ph idx="2" type="pic"/>
          </p:nvPr>
        </p:nvSpPr>
        <p:spPr>
          <a:xfrm>
            <a:off x="5462713" y="1599510"/>
            <a:ext cx="4934686" cy="10583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4" name="Google Shape;774;p26"/>
          <p:cNvGrpSpPr/>
          <p:nvPr/>
        </p:nvGrpSpPr>
        <p:grpSpPr>
          <a:xfrm>
            <a:off x="5462710" y="11360165"/>
            <a:ext cx="4934687" cy="823163"/>
            <a:chOff x="5462710" y="11360165"/>
            <a:chExt cx="4934687" cy="823163"/>
          </a:xfrm>
        </p:grpSpPr>
        <p:sp>
          <p:nvSpPr>
            <p:cNvPr id="775" name="Google Shape;775;p26"/>
            <p:cNvSpPr/>
            <p:nvPr/>
          </p:nvSpPr>
          <p:spPr>
            <a:xfrm>
              <a:off x="5462710" y="11360165"/>
              <a:ext cx="4934687" cy="823163"/>
            </a:xfrm>
            <a:custGeom>
              <a:rect b="b" l="l" r="r" t="t"/>
              <a:pathLst>
                <a:path extrusionOk="0" h="823163" w="4934686">
                  <a:moveTo>
                    <a:pt x="0" y="227850"/>
                  </a:moveTo>
                  <a:cubicBezTo>
                    <a:pt x="0" y="556641"/>
                    <a:pt x="266534" y="823163"/>
                    <a:pt x="595312" y="823163"/>
                  </a:cubicBezTo>
                  <a:lnTo>
                    <a:pt x="4339361" y="823163"/>
                  </a:lnTo>
                  <a:cubicBezTo>
                    <a:pt x="4668151" y="823163"/>
                    <a:pt x="4934686" y="556641"/>
                    <a:pt x="4934686" y="227850"/>
                  </a:cubicBezTo>
                  <a:lnTo>
                    <a:pt x="49346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2E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6" name="Google Shape;776;p26"/>
            <p:cNvSpPr/>
            <p:nvPr/>
          </p:nvSpPr>
          <p:spPr>
            <a:xfrm>
              <a:off x="9305014" y="11605698"/>
              <a:ext cx="154991" cy="309981"/>
            </a:xfrm>
            <a:custGeom>
              <a:rect b="b" l="l" r="r" t="t"/>
              <a:pathLst>
                <a:path extrusionOk="0" h="309981" w="154990">
                  <a:moveTo>
                    <a:pt x="154990" y="0"/>
                  </a:moveTo>
                  <a:lnTo>
                    <a:pt x="0" y="154990"/>
                  </a:lnTo>
                  <a:lnTo>
                    <a:pt x="154990" y="309981"/>
                  </a:lnTo>
                </a:path>
              </a:pathLst>
            </a:cu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7" name="Google Shape;777;p26"/>
            <p:cNvSpPr/>
            <p:nvPr/>
          </p:nvSpPr>
          <p:spPr>
            <a:xfrm>
              <a:off x="7779644" y="11621343"/>
              <a:ext cx="300812" cy="300812"/>
            </a:xfrm>
            <a:custGeom>
              <a:rect b="b" l="l" r="r" t="t"/>
              <a:pathLst>
                <a:path extrusionOk="0" h="300812" w="300812">
                  <a:moveTo>
                    <a:pt x="52057" y="0"/>
                  </a:moveTo>
                  <a:lnTo>
                    <a:pt x="248767" y="0"/>
                  </a:lnTo>
                  <a:cubicBezTo>
                    <a:pt x="277507" y="0"/>
                    <a:pt x="300812" y="23304"/>
                    <a:pt x="300812" y="52057"/>
                  </a:cubicBezTo>
                  <a:lnTo>
                    <a:pt x="300812" y="248754"/>
                  </a:lnTo>
                  <a:cubicBezTo>
                    <a:pt x="300812" y="277507"/>
                    <a:pt x="277507" y="300812"/>
                    <a:pt x="248767" y="300812"/>
                  </a:cubicBezTo>
                  <a:lnTo>
                    <a:pt x="52057" y="300812"/>
                  </a:lnTo>
                  <a:cubicBezTo>
                    <a:pt x="23304" y="300812"/>
                    <a:pt x="0" y="277507"/>
                    <a:pt x="0" y="248754"/>
                  </a:cubicBezTo>
                  <a:lnTo>
                    <a:pt x="0" y="52057"/>
                  </a:lnTo>
                  <a:cubicBezTo>
                    <a:pt x="0" y="23304"/>
                    <a:pt x="23304" y="0"/>
                    <a:pt x="52057" y="0"/>
                  </a:cubicBezTo>
                  <a:close/>
                </a:path>
              </a:pathLst>
            </a:cu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778" name="Google Shape;778;p26"/>
            <p:cNvCxnSpPr/>
            <p:nvPr/>
          </p:nvCxnSpPr>
          <p:spPr>
            <a:xfrm>
              <a:off x="6327192" y="11653570"/>
              <a:ext cx="300812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79" name="Google Shape;779;p26"/>
            <p:cNvCxnSpPr/>
            <p:nvPr/>
          </p:nvCxnSpPr>
          <p:spPr>
            <a:xfrm>
              <a:off x="6327192" y="11760690"/>
              <a:ext cx="300812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80" name="Google Shape;780;p26"/>
            <p:cNvCxnSpPr/>
            <p:nvPr/>
          </p:nvCxnSpPr>
          <p:spPr>
            <a:xfrm>
              <a:off x="6327192" y="11867812"/>
              <a:ext cx="300812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781" name="Google Shape;781;p26"/>
          <p:cNvCxnSpPr/>
          <p:nvPr/>
        </p:nvCxnSpPr>
        <p:spPr>
          <a:xfrm>
            <a:off x="12191894" y="0"/>
            <a:ext cx="0" cy="1327162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2" name="Google Shape;782;p26"/>
          <p:cNvSpPr/>
          <p:nvPr/>
        </p:nvSpPr>
        <p:spPr>
          <a:xfrm>
            <a:off x="17798616" y="3626082"/>
            <a:ext cx="6609435" cy="405600"/>
          </a:xfrm>
          <a:custGeom>
            <a:rect b="b" l="l" r="r" t="t"/>
            <a:pathLst>
              <a:path extrusionOk="0" h="405599" w="6609435">
                <a:moveTo>
                  <a:pt x="6609435" y="202793"/>
                </a:moveTo>
                <a:cubicBezTo>
                  <a:pt x="6406641" y="0"/>
                  <a:pt x="6077851" y="0"/>
                  <a:pt x="5875058" y="202793"/>
                </a:cubicBezTo>
                <a:lnTo>
                  <a:pt x="5875045" y="202806"/>
                </a:lnTo>
                <a:cubicBezTo>
                  <a:pt x="5672251" y="405599"/>
                  <a:pt x="5343461" y="405599"/>
                  <a:pt x="5140680" y="202806"/>
                </a:cubicBezTo>
                <a:lnTo>
                  <a:pt x="5140680" y="202793"/>
                </a:lnTo>
                <a:cubicBezTo>
                  <a:pt x="4937886" y="0"/>
                  <a:pt x="4609083" y="0"/>
                  <a:pt x="4406277" y="202793"/>
                </a:cubicBezTo>
                <a:lnTo>
                  <a:pt x="4406277" y="202806"/>
                </a:lnTo>
                <a:cubicBezTo>
                  <a:pt x="4203509" y="405599"/>
                  <a:pt x="3874706" y="405599"/>
                  <a:pt x="3671912" y="202806"/>
                </a:cubicBezTo>
                <a:lnTo>
                  <a:pt x="3671900" y="202793"/>
                </a:lnTo>
                <a:cubicBezTo>
                  <a:pt x="3469106" y="0"/>
                  <a:pt x="3140316" y="0"/>
                  <a:pt x="2937535" y="202793"/>
                </a:cubicBezTo>
                <a:lnTo>
                  <a:pt x="2937522" y="202806"/>
                </a:lnTo>
                <a:cubicBezTo>
                  <a:pt x="2734729" y="405599"/>
                  <a:pt x="2405938" y="405599"/>
                  <a:pt x="2203145" y="202806"/>
                </a:cubicBezTo>
                <a:lnTo>
                  <a:pt x="2203145" y="202793"/>
                </a:lnTo>
                <a:cubicBezTo>
                  <a:pt x="2000351" y="0"/>
                  <a:pt x="1671548" y="0"/>
                  <a:pt x="1468767" y="202793"/>
                </a:cubicBezTo>
                <a:lnTo>
                  <a:pt x="1468767" y="202806"/>
                </a:lnTo>
                <a:cubicBezTo>
                  <a:pt x="1265974" y="405599"/>
                  <a:pt x="937171" y="405599"/>
                  <a:pt x="734390" y="202806"/>
                </a:cubicBezTo>
                <a:lnTo>
                  <a:pt x="734364" y="202793"/>
                </a:lnTo>
                <a:cubicBezTo>
                  <a:pt x="531596" y="0"/>
                  <a:pt x="202793" y="0"/>
                  <a:pt x="0" y="202793"/>
                </a:cubicBezTo>
              </a:path>
            </a:pathLst>
          </a:custGeom>
          <a:noFill/>
          <a:ln cap="rnd" cmpd="sng" w="1016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3" name="Google Shape;783;p26"/>
          <p:cNvSpPr txBox="1"/>
          <p:nvPr/>
        </p:nvSpPr>
        <p:spPr>
          <a:xfrm>
            <a:off x="12401125" y="344025"/>
            <a:ext cx="10999500" cy="3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 Tech &amp; Innovation Play A Role At JSMM </a:t>
            </a:r>
            <a:endParaRPr sz="1000"/>
          </a:p>
        </p:txBody>
      </p:sp>
      <p:sp>
        <p:nvSpPr>
          <p:cNvPr id="784" name="Google Shape;784;p26"/>
          <p:cNvSpPr txBox="1"/>
          <p:nvPr/>
        </p:nvSpPr>
        <p:spPr>
          <a:xfrm>
            <a:off x="11867998" y="12984261"/>
            <a:ext cx="6480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19</a:t>
            </a:r>
            <a:endParaRPr sz="30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5" name="Google Shape;785;p26"/>
          <p:cNvSpPr txBox="1"/>
          <p:nvPr/>
        </p:nvSpPr>
        <p:spPr>
          <a:xfrm>
            <a:off x="16031693" y="5192300"/>
            <a:ext cx="73689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Digital disruption within the public relations industry 2005</a:t>
            </a:r>
            <a:endParaRPr sz="5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6" name="Google Shape;786;p26"/>
          <p:cNvSpPr txBox="1"/>
          <p:nvPr/>
        </p:nvSpPr>
        <p:spPr>
          <a:xfrm>
            <a:off x="16031700" y="8577975"/>
            <a:ext cx="7249500" cy="17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Automation tools have been a game changer, helping us save time and resources today</a:t>
            </a:r>
            <a:endParaRPr sz="5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87" name="Google Shape;78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69878" y="7208948"/>
            <a:ext cx="1006654" cy="1006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26"/>
          <p:cNvPicPr preferRelativeResize="0"/>
          <p:nvPr/>
        </p:nvPicPr>
        <p:blipFill rotWithShape="1">
          <a:blip r:embed="rId4">
            <a:alphaModFix/>
          </a:blip>
          <a:srcRect b="0" l="48992" r="0" t="0"/>
          <a:stretch/>
        </p:blipFill>
        <p:spPr>
          <a:xfrm>
            <a:off x="5461625" y="2554250"/>
            <a:ext cx="4934699" cy="867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3" name="Google Shape;793;p22"/>
          <p:cNvGrpSpPr/>
          <p:nvPr/>
        </p:nvGrpSpPr>
        <p:grpSpPr>
          <a:xfrm>
            <a:off x="11683090" y="-4129548"/>
            <a:ext cx="21975090" cy="21975090"/>
            <a:chOff x="11683090" y="-4129548"/>
            <a:chExt cx="21975090" cy="21975090"/>
          </a:xfrm>
        </p:grpSpPr>
        <p:sp>
          <p:nvSpPr>
            <p:cNvPr id="794" name="Google Shape;794;p22"/>
            <p:cNvSpPr/>
            <p:nvPr/>
          </p:nvSpPr>
          <p:spPr>
            <a:xfrm>
              <a:off x="11683090" y="-4129548"/>
              <a:ext cx="21975090" cy="2197509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5" name="Google Shape;795;p22"/>
            <p:cNvSpPr/>
            <p:nvPr/>
          </p:nvSpPr>
          <p:spPr>
            <a:xfrm>
              <a:off x="11799486" y="5749207"/>
              <a:ext cx="584733" cy="4630801"/>
            </a:xfrm>
            <a:custGeom>
              <a:rect b="b" l="l" r="r" t="t"/>
              <a:pathLst>
                <a:path extrusionOk="0" h="4630800" w="584733">
                  <a:moveTo>
                    <a:pt x="584733" y="4630800"/>
                  </a:moveTo>
                  <a:cubicBezTo>
                    <a:pt x="205727" y="3526485"/>
                    <a:pt x="0" y="2341664"/>
                    <a:pt x="0" y="1108786"/>
                  </a:cubicBezTo>
                  <a:cubicBezTo>
                    <a:pt x="0" y="734466"/>
                    <a:pt x="18961" y="364566"/>
                    <a:pt x="55981" y="0"/>
                  </a:cubicBezTo>
                </a:path>
              </a:pathLst>
            </a:custGeom>
            <a:noFill/>
            <a:ln cap="rnd" cmpd="sng" w="1016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96" name="Google Shape;796;p22"/>
          <p:cNvGrpSpPr/>
          <p:nvPr/>
        </p:nvGrpSpPr>
        <p:grpSpPr>
          <a:xfrm>
            <a:off x="12157895" y="-3628103"/>
            <a:ext cx="20972199" cy="20972199"/>
            <a:chOff x="12157895" y="-3628103"/>
            <a:chExt cx="20972199" cy="20972199"/>
          </a:xfrm>
        </p:grpSpPr>
        <p:sp>
          <p:nvSpPr>
            <p:cNvPr id="797" name="Google Shape;797;p22"/>
            <p:cNvSpPr/>
            <p:nvPr/>
          </p:nvSpPr>
          <p:spPr>
            <a:xfrm>
              <a:off x="12157895" y="-3628103"/>
              <a:ext cx="20972199" cy="20972199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12307201" y="-195138"/>
              <a:ext cx="2780106" cy="7053135"/>
            </a:xfrm>
            <a:custGeom>
              <a:rect b="b" l="l" r="r" t="t"/>
              <a:pathLst>
                <a:path extrusionOk="0" h="7053135" w="2780106">
                  <a:moveTo>
                    <a:pt x="0" y="7053135"/>
                  </a:moveTo>
                  <a:cubicBezTo>
                    <a:pt x="0" y="4326801"/>
                    <a:pt x="1055471" y="1846973"/>
                    <a:pt x="2780106" y="0"/>
                  </a:cubicBezTo>
                </a:path>
              </a:pathLst>
            </a:custGeom>
            <a:noFill/>
            <a:ln cap="rnd" cmpd="sng" w="1016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99" name="Google Shape;799;p22"/>
          <p:cNvGrpSpPr/>
          <p:nvPr/>
        </p:nvGrpSpPr>
        <p:grpSpPr>
          <a:xfrm>
            <a:off x="16375933" y="589935"/>
            <a:ext cx="12536124" cy="12536124"/>
            <a:chOff x="16375933" y="589935"/>
            <a:chExt cx="12536124" cy="12536124"/>
          </a:xfrm>
        </p:grpSpPr>
        <p:sp>
          <p:nvSpPr>
            <p:cNvPr id="800" name="Google Shape;800;p22"/>
            <p:cNvSpPr/>
            <p:nvPr/>
          </p:nvSpPr>
          <p:spPr>
            <a:xfrm>
              <a:off x="16375933" y="589935"/>
              <a:ext cx="12536124" cy="12536124"/>
            </a:xfrm>
            <a:prstGeom prst="ellipse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1" name="Google Shape;801;p22"/>
            <p:cNvSpPr/>
            <p:nvPr/>
          </p:nvSpPr>
          <p:spPr>
            <a:xfrm>
              <a:off x="16571903" y="3325143"/>
              <a:ext cx="8092161" cy="9604946"/>
            </a:xfrm>
            <a:custGeom>
              <a:rect b="b" l="l" r="r" t="t"/>
              <a:pathLst>
                <a:path extrusionOk="0" h="9604946" w="8092160">
                  <a:moveTo>
                    <a:pt x="8092160" y="9260827"/>
                  </a:moveTo>
                  <a:cubicBezTo>
                    <a:pt x="7460208" y="9483686"/>
                    <a:pt x="6780314" y="9604946"/>
                    <a:pt x="6072085" y="9604946"/>
                  </a:cubicBezTo>
                  <a:cubicBezTo>
                    <a:pt x="2718574" y="9604946"/>
                    <a:pt x="0" y="6886371"/>
                    <a:pt x="0" y="3532860"/>
                  </a:cubicBezTo>
                  <a:cubicBezTo>
                    <a:pt x="0" y="2215032"/>
                    <a:pt x="419811" y="995273"/>
                    <a:pt x="1132979" y="0"/>
                  </a:cubicBezTo>
                </a:path>
              </a:pathLst>
            </a:custGeom>
            <a:noFill/>
            <a:ln cap="rnd" cmpd="sng" w="1016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02" name="Google Shape;802;p22"/>
          <p:cNvGrpSpPr/>
          <p:nvPr/>
        </p:nvGrpSpPr>
        <p:grpSpPr>
          <a:xfrm>
            <a:off x="16752208" y="942914"/>
            <a:ext cx="11830166" cy="11830166"/>
            <a:chOff x="16752208" y="942914"/>
            <a:chExt cx="11830166" cy="11830166"/>
          </a:xfrm>
        </p:grpSpPr>
        <p:sp>
          <p:nvSpPr>
            <p:cNvPr id="803" name="Google Shape;803;p22"/>
            <p:cNvSpPr/>
            <p:nvPr/>
          </p:nvSpPr>
          <p:spPr>
            <a:xfrm>
              <a:off x="16752208" y="942914"/>
              <a:ext cx="11830166" cy="11830166"/>
            </a:xfrm>
            <a:prstGeom prst="ellipse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17087336" y="1039754"/>
              <a:ext cx="7576770" cy="4088079"/>
            </a:xfrm>
            <a:custGeom>
              <a:rect b="b" l="l" r="r" t="t"/>
              <a:pathLst>
                <a:path extrusionOk="0" h="4088079" w="7576769">
                  <a:moveTo>
                    <a:pt x="0" y="4088079"/>
                  </a:moveTo>
                  <a:cubicBezTo>
                    <a:pt x="736650" y="1719656"/>
                    <a:pt x="2945828" y="0"/>
                    <a:pt x="5556656" y="0"/>
                  </a:cubicBezTo>
                  <a:cubicBezTo>
                    <a:pt x="6266942" y="0"/>
                    <a:pt x="6947496" y="127279"/>
                    <a:pt x="7576769" y="360273"/>
                  </a:cubicBezTo>
                </a:path>
              </a:pathLst>
            </a:custGeom>
            <a:noFill/>
            <a:ln cap="rnd" cmpd="sng" w="1016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805" name="Google Shape;805;p22"/>
          <p:cNvSpPr/>
          <p:nvPr/>
        </p:nvSpPr>
        <p:spPr>
          <a:xfrm>
            <a:off x="12761173" y="-3024822"/>
            <a:ext cx="19765645" cy="19765645"/>
          </a:xfrm>
          <a:custGeom>
            <a:rect b="b" l="l" r="r" t="t"/>
            <a:pathLst>
              <a:path extrusionOk="0" h="19765645" w="19765645">
                <a:moveTo>
                  <a:pt x="9882822" y="0"/>
                </a:moveTo>
                <a:cubicBezTo>
                  <a:pt x="4424692" y="0"/>
                  <a:pt x="0" y="4424692"/>
                  <a:pt x="0" y="9882822"/>
                </a:cubicBezTo>
                <a:cubicBezTo>
                  <a:pt x="0" y="15340952"/>
                  <a:pt x="4424692" y="19765645"/>
                  <a:pt x="9882822" y="19765645"/>
                </a:cubicBezTo>
                <a:cubicBezTo>
                  <a:pt x="15340939" y="19765645"/>
                  <a:pt x="19765645" y="15340952"/>
                  <a:pt x="19765645" y="9882822"/>
                </a:cubicBezTo>
                <a:cubicBezTo>
                  <a:pt x="19765645" y="4424692"/>
                  <a:pt x="15340939" y="0"/>
                  <a:pt x="9882822" y="0"/>
                </a:cubicBezTo>
                <a:close/>
                <a:moveTo>
                  <a:pt x="9882822" y="16169741"/>
                </a:moveTo>
                <a:cubicBezTo>
                  <a:pt x="6410655" y="16169741"/>
                  <a:pt x="3595903" y="13354989"/>
                  <a:pt x="3595903" y="9882822"/>
                </a:cubicBezTo>
                <a:cubicBezTo>
                  <a:pt x="3595903" y="6410655"/>
                  <a:pt x="6410655" y="3595903"/>
                  <a:pt x="9882822" y="3595903"/>
                </a:cubicBezTo>
                <a:cubicBezTo>
                  <a:pt x="13354989" y="3595903"/>
                  <a:pt x="16169741" y="6410655"/>
                  <a:pt x="16169741" y="9882822"/>
                </a:cubicBezTo>
                <a:cubicBezTo>
                  <a:pt x="16169741" y="13354989"/>
                  <a:pt x="13354989" y="16169741"/>
                  <a:pt x="9882822" y="1616974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6" name="Google Shape;806;p22"/>
          <p:cNvSpPr/>
          <p:nvPr/>
        </p:nvSpPr>
        <p:spPr>
          <a:xfrm>
            <a:off x="-1290976" y="10060853"/>
            <a:ext cx="2581744" cy="2581732"/>
          </a:xfrm>
          <a:custGeom>
            <a:rect b="b" l="l" r="r" t="t"/>
            <a:pathLst>
              <a:path extrusionOk="0" h="2581732" w="2581744">
                <a:moveTo>
                  <a:pt x="0" y="1290866"/>
                </a:moveTo>
                <a:cubicBezTo>
                  <a:pt x="0" y="577938"/>
                  <a:pt x="577951" y="0"/>
                  <a:pt x="1290878" y="0"/>
                </a:cubicBezTo>
                <a:cubicBezTo>
                  <a:pt x="2003793" y="0"/>
                  <a:pt x="2581744" y="577938"/>
                  <a:pt x="2581744" y="1290866"/>
                </a:cubicBezTo>
                <a:cubicBezTo>
                  <a:pt x="2581744" y="2003793"/>
                  <a:pt x="2003793" y="2581732"/>
                  <a:pt x="1290878" y="2581732"/>
                </a:cubicBezTo>
                <a:cubicBezTo>
                  <a:pt x="577951" y="2581732"/>
                  <a:pt x="0" y="2003793"/>
                  <a:pt x="0" y="1290866"/>
                </a:cubicBezTo>
                <a:close/>
              </a:path>
            </a:pathLst>
          </a:custGeom>
          <a:noFill/>
          <a:ln cap="rnd" cmpd="sng" w="3810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7" name="Google Shape;807;p22"/>
          <p:cNvSpPr txBox="1"/>
          <p:nvPr/>
        </p:nvSpPr>
        <p:spPr>
          <a:xfrm>
            <a:off x="11867998" y="12984261"/>
            <a:ext cx="6480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30</a:t>
            </a:r>
            <a:endParaRPr sz="30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8" name="Google Shape;808;p22"/>
          <p:cNvSpPr txBox="1"/>
          <p:nvPr/>
        </p:nvSpPr>
        <p:spPr>
          <a:xfrm>
            <a:off x="-666401" y="942925"/>
            <a:ext cx="123495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 b="1" sz="8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9" name="Google Shape;809;p22"/>
          <p:cNvSpPr txBox="1"/>
          <p:nvPr/>
        </p:nvSpPr>
        <p:spPr>
          <a:xfrm>
            <a:off x="1524800" y="2696751"/>
            <a:ext cx="7967100" cy="9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Char char="●"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We are standing at a crossroads and we can either innovate or cease to exist.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Char char="●"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Innovating doesn’t always mean spending more money, i.e. automation can help save resources and be cost-</a:t>
            </a:r>
            <a:r>
              <a:rPr lang="en-US" sz="4000"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effective</a:t>
            </a: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 in the long run.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457200" marR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Char char="●"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It’s important that every organization has someone on the leadership team who is innovating and on a day to-day basis, empowering employees to be part of the solution. 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45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g87a0d2209a_0_5"/>
          <p:cNvGrpSpPr/>
          <p:nvPr/>
        </p:nvGrpSpPr>
        <p:grpSpPr>
          <a:xfrm>
            <a:off x="14621381" y="-3024822"/>
            <a:ext cx="19765645" cy="19765645"/>
            <a:chOff x="14621381" y="-3024822"/>
            <a:chExt cx="19765645" cy="19765645"/>
          </a:xfrm>
        </p:grpSpPr>
        <p:sp>
          <p:nvSpPr>
            <p:cNvPr id="271" name="Google Shape;271;g87a0d2209a_0_5"/>
            <p:cNvSpPr/>
            <p:nvPr/>
          </p:nvSpPr>
          <p:spPr>
            <a:xfrm>
              <a:off x="18819902" y="3613404"/>
              <a:ext cx="5564085" cy="8927655"/>
            </a:xfrm>
            <a:custGeom>
              <a:rect b="b" l="l" r="r" t="t"/>
              <a:pathLst>
                <a:path extrusionOk="0" h="8927655" w="5564085">
                  <a:moveTo>
                    <a:pt x="5564085" y="8927655"/>
                  </a:moveTo>
                  <a:cubicBezTo>
                    <a:pt x="2480233" y="8863672"/>
                    <a:pt x="0" y="6343777"/>
                    <a:pt x="0" y="3244596"/>
                  </a:cubicBezTo>
                  <a:cubicBezTo>
                    <a:pt x="0" y="2038451"/>
                    <a:pt x="375653" y="920038"/>
                    <a:pt x="1016368" y="0"/>
                  </a:cubicBezTo>
                </a:path>
              </a:pathLst>
            </a:custGeom>
            <a:solidFill>
              <a:schemeClr val="dk2"/>
            </a:solidFill>
            <a:ln cap="rnd" cmpd="sng" w="1016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2" name="Google Shape;272;g87a0d2209a_0_5"/>
            <p:cNvSpPr/>
            <p:nvPr/>
          </p:nvSpPr>
          <p:spPr>
            <a:xfrm>
              <a:off x="14621381" y="-3024822"/>
              <a:ext cx="19765645" cy="19765645"/>
            </a:xfrm>
            <a:custGeom>
              <a:rect b="b" l="l" r="r" t="t"/>
              <a:pathLst>
                <a:path extrusionOk="0" h="19765645" w="19765645">
                  <a:moveTo>
                    <a:pt x="9882822" y="0"/>
                  </a:moveTo>
                  <a:cubicBezTo>
                    <a:pt x="4424692" y="0"/>
                    <a:pt x="0" y="4424692"/>
                    <a:pt x="0" y="9882822"/>
                  </a:cubicBezTo>
                  <a:cubicBezTo>
                    <a:pt x="0" y="15340952"/>
                    <a:pt x="4424692" y="19765645"/>
                    <a:pt x="9882822" y="19765645"/>
                  </a:cubicBezTo>
                  <a:cubicBezTo>
                    <a:pt x="15340952" y="19765645"/>
                    <a:pt x="19765645" y="15340952"/>
                    <a:pt x="19765645" y="9882822"/>
                  </a:cubicBezTo>
                  <a:cubicBezTo>
                    <a:pt x="19765645" y="4424692"/>
                    <a:pt x="15340952" y="0"/>
                    <a:pt x="9882822" y="0"/>
                  </a:cubicBezTo>
                  <a:close/>
                  <a:moveTo>
                    <a:pt x="9882822" y="16169741"/>
                  </a:moveTo>
                  <a:cubicBezTo>
                    <a:pt x="6410655" y="16169741"/>
                    <a:pt x="3595903" y="13354989"/>
                    <a:pt x="3595903" y="9882822"/>
                  </a:cubicBezTo>
                  <a:cubicBezTo>
                    <a:pt x="3595903" y="6410655"/>
                    <a:pt x="6410655" y="3595903"/>
                    <a:pt x="9882822" y="3595903"/>
                  </a:cubicBezTo>
                  <a:cubicBezTo>
                    <a:pt x="13354989" y="3595903"/>
                    <a:pt x="16169741" y="6410655"/>
                    <a:pt x="16169741" y="9882822"/>
                  </a:cubicBezTo>
                  <a:cubicBezTo>
                    <a:pt x="16169741" y="13354989"/>
                    <a:pt x="13354989" y="16169741"/>
                    <a:pt x="9882822" y="16169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3" name="Google Shape;273;g87a0d2209a_0_5"/>
            <p:cNvSpPr/>
            <p:nvPr/>
          </p:nvSpPr>
          <p:spPr>
            <a:xfrm>
              <a:off x="18917705" y="-106244"/>
              <a:ext cx="4035666" cy="2528138"/>
            </a:xfrm>
            <a:custGeom>
              <a:rect b="b" l="l" r="r" t="t"/>
              <a:pathLst>
                <a:path extrusionOk="0" h="2528138" w="4035666">
                  <a:moveTo>
                    <a:pt x="0" y="2528138"/>
                  </a:moveTo>
                  <a:cubicBezTo>
                    <a:pt x="999236" y="1271447"/>
                    <a:pt x="2413584" y="359600"/>
                    <a:pt x="4035666" y="0"/>
                  </a:cubicBezTo>
                </a:path>
              </a:pathLst>
            </a:custGeom>
            <a:solidFill>
              <a:schemeClr val="accent4"/>
            </a:solidFill>
            <a:ln cap="rnd" cmpd="sng" w="101600">
              <a:solidFill>
                <a:srgbClr val="2F31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74" name="Google Shape;274;g87a0d2209a_0_5"/>
          <p:cNvCxnSpPr/>
          <p:nvPr/>
        </p:nvCxnSpPr>
        <p:spPr>
          <a:xfrm>
            <a:off x="12191924" y="-1143000"/>
            <a:ext cx="0" cy="3344400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5" name="Google Shape;275;g87a0d2209a_0_5"/>
          <p:cNvSpPr txBox="1"/>
          <p:nvPr/>
        </p:nvSpPr>
        <p:spPr>
          <a:xfrm>
            <a:off x="11925834" y="12984262"/>
            <a:ext cx="532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01 </a:t>
            </a:r>
            <a:endParaRPr/>
          </a:p>
        </p:txBody>
      </p:sp>
      <p:pic>
        <p:nvPicPr>
          <p:cNvPr id="276" name="Google Shape;276;g87a0d2209a_0_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077" l="0" r="0" t="19083"/>
          <a:stretch/>
        </p:blipFill>
        <p:spPr>
          <a:xfrm>
            <a:off x="12601575" y="4175125"/>
            <a:ext cx="9139200" cy="5651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4B4D64">
                <a:alpha val="40000"/>
              </a:srgbClr>
            </a:outerShdw>
          </a:effectLst>
        </p:spPr>
      </p:pic>
      <p:sp>
        <p:nvSpPr>
          <p:cNvPr id="277" name="Google Shape;277;g87a0d2209a_0_5"/>
          <p:cNvSpPr txBox="1"/>
          <p:nvPr/>
        </p:nvSpPr>
        <p:spPr>
          <a:xfrm>
            <a:off x="-618776" y="579500"/>
            <a:ext cx="123495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CEO Evan Spiegel Didn’t Give Up!</a:t>
            </a:r>
            <a:endParaRPr b="1" sz="8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g87a0d2209a_0_5"/>
          <p:cNvSpPr txBox="1"/>
          <p:nvPr/>
        </p:nvSpPr>
        <p:spPr>
          <a:xfrm>
            <a:off x="1418300" y="4063201"/>
            <a:ext cx="7967100" cy="89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500"/>
              <a:buFont typeface="Calibri"/>
              <a:buChar char="●"/>
            </a:pPr>
            <a:r>
              <a:rPr lang="en-US" sz="4500">
                <a:latin typeface="Calibri"/>
                <a:ea typeface="Calibri"/>
                <a:cs typeface="Calibri"/>
                <a:sym typeface="Calibri"/>
              </a:rPr>
              <a:t>Stayed positive while altering the company’s executive and management teams</a:t>
            </a:r>
            <a:endParaRPr sz="4500"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500"/>
              <a:buFont typeface="Calibri"/>
              <a:buChar char="●"/>
            </a:pPr>
            <a:r>
              <a:rPr lang="en-US" sz="4500">
                <a:latin typeface="Calibri"/>
                <a:ea typeface="Calibri"/>
                <a:cs typeface="Calibri"/>
                <a:sym typeface="Calibri"/>
              </a:rPr>
              <a:t>Recoded the Android app so that it would run better on 85% of phones that were not iPhones</a:t>
            </a:r>
            <a:endParaRPr sz="4500"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500"/>
              <a:buFont typeface="Calibri"/>
              <a:buChar char="●"/>
            </a:pPr>
            <a:r>
              <a:rPr lang="en-US" sz="4500">
                <a:latin typeface="Calibri"/>
                <a:ea typeface="Calibri"/>
                <a:cs typeface="Calibri"/>
                <a:sym typeface="Calibri"/>
              </a:rPr>
              <a:t>Boosted revenue by 65% from making the app process easier </a:t>
            </a:r>
            <a:endParaRPr sz="4500"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500"/>
              <a:buFont typeface="Calibri"/>
              <a:buChar char="●"/>
            </a:pPr>
            <a:r>
              <a:rPr lang="en-US" sz="4500">
                <a:latin typeface="Calibri"/>
                <a:ea typeface="Calibri"/>
                <a:cs typeface="Calibri"/>
                <a:sym typeface="Calibri"/>
              </a:rPr>
              <a:t>Added 31 million daily users last year</a:t>
            </a:r>
            <a:endParaRPr sz="4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87a0d2209a_0_5"/>
          <p:cNvSpPr txBox="1"/>
          <p:nvPr/>
        </p:nvSpPr>
        <p:spPr>
          <a:xfrm>
            <a:off x="7929621" y="1270066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 Forbes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"/>
          <p:cNvSpPr/>
          <p:nvPr/>
        </p:nvSpPr>
        <p:spPr>
          <a:xfrm>
            <a:off x="11432209" y="9371081"/>
            <a:ext cx="6413094" cy="6413093"/>
          </a:xfrm>
          <a:custGeom>
            <a:rect b="b" l="l" r="r" t="t"/>
            <a:pathLst>
              <a:path extrusionOk="0" h="6413093" w="6413093">
                <a:moveTo>
                  <a:pt x="0" y="3206546"/>
                </a:moveTo>
                <a:cubicBezTo>
                  <a:pt x="0" y="1435620"/>
                  <a:pt x="1435620" y="0"/>
                  <a:pt x="3206546" y="0"/>
                </a:cubicBezTo>
                <a:cubicBezTo>
                  <a:pt x="4977472" y="0"/>
                  <a:pt x="6413093" y="1435620"/>
                  <a:pt x="6413093" y="3206546"/>
                </a:cubicBezTo>
                <a:cubicBezTo>
                  <a:pt x="6413093" y="4977472"/>
                  <a:pt x="4977472" y="6413093"/>
                  <a:pt x="3206546" y="6413093"/>
                </a:cubicBezTo>
                <a:cubicBezTo>
                  <a:pt x="1435620" y="6413093"/>
                  <a:pt x="0" y="4977472"/>
                  <a:pt x="0" y="32065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-1242427" y="989078"/>
            <a:ext cx="7072020" cy="7072020"/>
          </a:xfrm>
          <a:custGeom>
            <a:rect b="b" l="l" r="r" t="t"/>
            <a:pathLst>
              <a:path extrusionOk="0" h="7072020" w="7072020">
                <a:moveTo>
                  <a:pt x="0" y="3536010"/>
                </a:moveTo>
                <a:cubicBezTo>
                  <a:pt x="0" y="1583131"/>
                  <a:pt x="1583118" y="0"/>
                  <a:pt x="3536010" y="0"/>
                </a:cubicBezTo>
                <a:cubicBezTo>
                  <a:pt x="5488889" y="0"/>
                  <a:pt x="7072020" y="1583131"/>
                  <a:pt x="7072020" y="3536010"/>
                </a:cubicBezTo>
                <a:cubicBezTo>
                  <a:pt x="7072020" y="5488889"/>
                  <a:pt x="5488889" y="7072020"/>
                  <a:pt x="3536010" y="7072020"/>
                </a:cubicBezTo>
                <a:cubicBezTo>
                  <a:pt x="1583118" y="7072020"/>
                  <a:pt x="0" y="5488889"/>
                  <a:pt x="0" y="353601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430996" y="2662506"/>
            <a:ext cx="3725164" cy="3725164"/>
          </a:xfrm>
          <a:custGeom>
            <a:rect b="b" l="l" r="r" t="t"/>
            <a:pathLst>
              <a:path extrusionOk="0" h="3725163" w="3725164">
                <a:moveTo>
                  <a:pt x="0" y="1862581"/>
                </a:moveTo>
                <a:cubicBezTo>
                  <a:pt x="0" y="833907"/>
                  <a:pt x="833907" y="0"/>
                  <a:pt x="1862581" y="0"/>
                </a:cubicBezTo>
                <a:cubicBezTo>
                  <a:pt x="2891256" y="0"/>
                  <a:pt x="3725164" y="833907"/>
                  <a:pt x="3725164" y="1862581"/>
                </a:cubicBezTo>
                <a:cubicBezTo>
                  <a:pt x="3725164" y="2891256"/>
                  <a:pt x="2891256" y="3725163"/>
                  <a:pt x="1862581" y="3725163"/>
                </a:cubicBezTo>
                <a:cubicBezTo>
                  <a:pt x="833907" y="3725163"/>
                  <a:pt x="0" y="2891256"/>
                  <a:pt x="0" y="18625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18597280" y="5178501"/>
            <a:ext cx="3358997" cy="3358997"/>
          </a:xfrm>
          <a:custGeom>
            <a:rect b="b" l="l" r="r" t="t"/>
            <a:pathLst>
              <a:path extrusionOk="0" h="3358997" w="3358997">
                <a:moveTo>
                  <a:pt x="0" y="1679498"/>
                </a:moveTo>
                <a:cubicBezTo>
                  <a:pt x="0" y="751941"/>
                  <a:pt x="751941" y="0"/>
                  <a:pt x="1679498" y="0"/>
                </a:cubicBezTo>
                <a:cubicBezTo>
                  <a:pt x="2607055" y="0"/>
                  <a:pt x="3358997" y="751941"/>
                  <a:pt x="3358997" y="1679498"/>
                </a:cubicBezTo>
                <a:cubicBezTo>
                  <a:pt x="3358997" y="2607056"/>
                  <a:pt x="2607055" y="3358997"/>
                  <a:pt x="1679498" y="3358997"/>
                </a:cubicBezTo>
                <a:cubicBezTo>
                  <a:pt x="751941" y="3358997"/>
                  <a:pt x="0" y="2607056"/>
                  <a:pt x="0" y="16794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3358395" y="6514372"/>
            <a:ext cx="2622322" cy="2622347"/>
          </a:xfrm>
          <a:custGeom>
            <a:rect b="b" l="l" r="r" t="t"/>
            <a:pathLst>
              <a:path extrusionOk="0" h="2622346" w="2622321">
                <a:moveTo>
                  <a:pt x="0" y="1311173"/>
                </a:moveTo>
                <a:cubicBezTo>
                  <a:pt x="0" y="587019"/>
                  <a:pt x="587019" y="0"/>
                  <a:pt x="1311160" y="0"/>
                </a:cubicBezTo>
                <a:cubicBezTo>
                  <a:pt x="2035340" y="0"/>
                  <a:pt x="2622321" y="587019"/>
                  <a:pt x="2622321" y="1311173"/>
                </a:cubicBezTo>
                <a:cubicBezTo>
                  <a:pt x="2622321" y="2035327"/>
                  <a:pt x="2035340" y="2622346"/>
                  <a:pt x="1311160" y="2622346"/>
                </a:cubicBezTo>
                <a:cubicBezTo>
                  <a:pt x="587019" y="2622346"/>
                  <a:pt x="0" y="2035327"/>
                  <a:pt x="0" y="13111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3"/>
          <p:cNvSpPr/>
          <p:nvPr/>
        </p:nvSpPr>
        <p:spPr>
          <a:xfrm>
            <a:off x="20661469" y="2167688"/>
            <a:ext cx="5565598" cy="5565648"/>
          </a:xfrm>
          <a:custGeom>
            <a:rect b="b" l="l" r="r" t="t"/>
            <a:pathLst>
              <a:path extrusionOk="0" h="5565648" w="5565597">
                <a:moveTo>
                  <a:pt x="0" y="2782824"/>
                </a:moveTo>
                <a:cubicBezTo>
                  <a:pt x="0" y="1245882"/>
                  <a:pt x="1245882" y="0"/>
                  <a:pt x="2782811" y="0"/>
                </a:cubicBezTo>
                <a:cubicBezTo>
                  <a:pt x="4319790" y="0"/>
                  <a:pt x="5565597" y="1245882"/>
                  <a:pt x="5565597" y="2782824"/>
                </a:cubicBezTo>
                <a:cubicBezTo>
                  <a:pt x="5565597" y="4319765"/>
                  <a:pt x="4319790" y="5565648"/>
                  <a:pt x="2782811" y="5565648"/>
                </a:cubicBezTo>
                <a:cubicBezTo>
                  <a:pt x="1245882" y="5565648"/>
                  <a:pt x="0" y="4319765"/>
                  <a:pt x="0" y="27828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p3"/>
          <p:cNvSpPr/>
          <p:nvPr/>
        </p:nvSpPr>
        <p:spPr>
          <a:xfrm>
            <a:off x="9550191" y="947962"/>
            <a:ext cx="1173239" cy="1173251"/>
          </a:xfrm>
          <a:custGeom>
            <a:rect b="b" l="l" r="r" t="t"/>
            <a:pathLst>
              <a:path extrusionOk="0" h="1173251" w="1173238">
                <a:moveTo>
                  <a:pt x="0" y="586625"/>
                </a:moveTo>
                <a:cubicBezTo>
                  <a:pt x="0" y="262636"/>
                  <a:pt x="262636" y="0"/>
                  <a:pt x="586625" y="0"/>
                </a:cubicBezTo>
                <a:cubicBezTo>
                  <a:pt x="910628" y="0"/>
                  <a:pt x="1173238" y="262636"/>
                  <a:pt x="1173238" y="586625"/>
                </a:cubicBezTo>
                <a:cubicBezTo>
                  <a:pt x="1173238" y="910615"/>
                  <a:pt x="910628" y="1173251"/>
                  <a:pt x="586625" y="1173251"/>
                </a:cubicBezTo>
                <a:cubicBezTo>
                  <a:pt x="262636" y="1173251"/>
                  <a:pt x="0" y="910615"/>
                  <a:pt x="0" y="5866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91" name="Google Shape;291;p3"/>
          <p:cNvCxnSpPr/>
          <p:nvPr/>
        </p:nvCxnSpPr>
        <p:spPr>
          <a:xfrm>
            <a:off x="13588600" y="-2003350"/>
            <a:ext cx="118200" cy="4421400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2" name="Google Shape;292;p3"/>
          <p:cNvSpPr txBox="1"/>
          <p:nvPr/>
        </p:nvSpPr>
        <p:spPr>
          <a:xfrm>
            <a:off x="6820212" y="3036263"/>
            <a:ext cx="119121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Purpose</a:t>
            </a:r>
            <a:endParaRPr b="1" sz="20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3"/>
          <p:cNvSpPr txBox="1"/>
          <p:nvPr/>
        </p:nvSpPr>
        <p:spPr>
          <a:xfrm>
            <a:off x="11879199" y="12984262"/>
            <a:ext cx="625602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D313C"/>
                </a:solidFill>
                <a:latin typeface="Montserrat"/>
                <a:ea typeface="Montserrat"/>
                <a:cs typeface="Montserrat"/>
                <a:sym typeface="Montserrat"/>
              </a:rPr>
              <a:t>02 </a:t>
            </a:r>
            <a:endParaRPr/>
          </a:p>
        </p:txBody>
      </p:sp>
      <p:cxnSp>
        <p:nvCxnSpPr>
          <p:cNvPr id="294" name="Google Shape;294;p3"/>
          <p:cNvCxnSpPr/>
          <p:nvPr/>
        </p:nvCxnSpPr>
        <p:spPr>
          <a:xfrm>
            <a:off x="18613989" y="9709443"/>
            <a:ext cx="118310" cy="4421482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5" name="Google Shape;295;p3"/>
          <p:cNvSpPr txBox="1"/>
          <p:nvPr/>
        </p:nvSpPr>
        <p:spPr>
          <a:xfrm>
            <a:off x="6452750" y="5464050"/>
            <a:ext cx="12426600" cy="44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4610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5000"/>
              <a:buFont typeface="Calibri"/>
              <a:buChar char="●"/>
            </a:pP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Inspire innovation for success during uncertain times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indent="-5461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Font typeface="Calibri"/>
              <a:buChar char="●"/>
            </a:pP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Understand innovation at tech companies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indent="-5461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Font typeface="Calibri"/>
              <a:buChar char="●"/>
            </a:pP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Review the changing landscape for </a:t>
            </a:r>
            <a:r>
              <a:rPr lang="en-US" sz="5000">
                <a:latin typeface="Calibri"/>
                <a:ea typeface="Calibri"/>
                <a:cs typeface="Calibri"/>
                <a:sym typeface="Calibri"/>
              </a:rPr>
              <a:t>opportunities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500"/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0" name="Google Shape;300;p4"/>
          <p:cNvCxnSpPr/>
          <p:nvPr/>
        </p:nvCxnSpPr>
        <p:spPr>
          <a:xfrm>
            <a:off x="12191960" y="12201621"/>
            <a:ext cx="0" cy="1539900"/>
          </a:xfrm>
          <a:prstGeom prst="straightConnector1">
            <a:avLst/>
          </a:prstGeom>
          <a:noFill/>
          <a:ln cap="rnd" cmpd="sng" w="84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1" name="Google Shape;301;p4"/>
          <p:cNvSpPr/>
          <p:nvPr/>
        </p:nvSpPr>
        <p:spPr>
          <a:xfrm>
            <a:off x="16693895" y="-241300"/>
            <a:ext cx="3571392" cy="8494572"/>
          </a:xfrm>
          <a:custGeom>
            <a:rect b="b" l="l" r="r" t="t"/>
            <a:pathLst>
              <a:path extrusionOk="0" h="8494572" w="3571392">
                <a:moveTo>
                  <a:pt x="3450577" y="0"/>
                </a:moveTo>
                <a:lnTo>
                  <a:pt x="1088656" y="3467938"/>
                </a:lnTo>
                <a:cubicBezTo>
                  <a:pt x="1009307" y="3584460"/>
                  <a:pt x="1039431" y="3743261"/>
                  <a:pt x="1155953" y="3822623"/>
                </a:cubicBezTo>
                <a:lnTo>
                  <a:pt x="2888068" y="5002301"/>
                </a:lnTo>
                <a:cubicBezTo>
                  <a:pt x="3333813" y="5305882"/>
                  <a:pt x="3571392" y="5722683"/>
                  <a:pt x="3539896" y="6145809"/>
                </a:cubicBezTo>
                <a:cubicBezTo>
                  <a:pt x="3508400" y="6568935"/>
                  <a:pt x="3211715" y="6945947"/>
                  <a:pt x="2725915" y="7180186"/>
                </a:cubicBezTo>
                <a:lnTo>
                  <a:pt x="0" y="8494572"/>
                </a:lnTo>
              </a:path>
            </a:pathLst>
          </a:cu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2470581" y="7771339"/>
            <a:ext cx="6334480" cy="6122987"/>
          </a:xfrm>
          <a:custGeom>
            <a:rect b="b" l="l" r="r" t="t"/>
            <a:pathLst>
              <a:path extrusionOk="0" h="6122987" w="6334480">
                <a:moveTo>
                  <a:pt x="0" y="6122987"/>
                </a:moveTo>
                <a:lnTo>
                  <a:pt x="1720011" y="4527677"/>
                </a:lnTo>
                <a:cubicBezTo>
                  <a:pt x="1823377" y="4431804"/>
                  <a:pt x="1829460" y="4270286"/>
                  <a:pt x="1733575" y="4166920"/>
                </a:cubicBezTo>
                <a:lnTo>
                  <a:pt x="642594" y="2990659"/>
                </a:lnTo>
                <a:cubicBezTo>
                  <a:pt x="325450" y="2648737"/>
                  <a:pt x="206552" y="2248573"/>
                  <a:pt x="316382" y="1892795"/>
                </a:cubicBezTo>
                <a:cubicBezTo>
                  <a:pt x="426199" y="1537017"/>
                  <a:pt x="749960" y="1273492"/>
                  <a:pt x="1204633" y="1169809"/>
                </a:cubicBezTo>
                <a:lnTo>
                  <a:pt x="6334480" y="0"/>
                </a:lnTo>
              </a:path>
            </a:pathLst>
          </a:cu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444425" y="2526729"/>
            <a:ext cx="805052" cy="870381"/>
          </a:xfrm>
          <a:custGeom>
            <a:rect b="b" l="l" r="r" t="t"/>
            <a:pathLst>
              <a:path extrusionOk="0" h="870381" w="805052">
                <a:moveTo>
                  <a:pt x="720267" y="109905"/>
                </a:moveTo>
                <a:cubicBezTo>
                  <a:pt x="710501" y="26987"/>
                  <a:pt x="647763" y="0"/>
                  <a:pt x="580834" y="49910"/>
                </a:cubicBezTo>
                <a:lnTo>
                  <a:pt x="66928" y="433235"/>
                </a:lnTo>
                <a:cubicBezTo>
                  <a:pt x="0" y="483158"/>
                  <a:pt x="8000" y="550989"/>
                  <a:pt x="84683" y="583984"/>
                </a:cubicBezTo>
                <a:lnTo>
                  <a:pt x="673608" y="837387"/>
                </a:lnTo>
                <a:cubicBezTo>
                  <a:pt x="750303" y="870381"/>
                  <a:pt x="805052" y="829538"/>
                  <a:pt x="795286" y="746632"/>
                </a:cubicBezTo>
                <a:lnTo>
                  <a:pt x="720267" y="109905"/>
                </a:lnTo>
                <a:close/>
              </a:path>
            </a:pathLst>
          </a:custGeom>
          <a:noFill/>
          <a:ln cap="rnd" cmpd="sng" w="1016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12134404" y="980635"/>
            <a:ext cx="7925866" cy="8774849"/>
          </a:xfrm>
          <a:custGeom>
            <a:rect b="b" l="l" r="r" t="t"/>
            <a:pathLst>
              <a:path extrusionOk="0" h="8774849" w="7925866">
                <a:moveTo>
                  <a:pt x="7233081" y="4095267"/>
                </a:moveTo>
                <a:lnTo>
                  <a:pt x="1912861" y="471830"/>
                </a:lnTo>
                <a:cubicBezTo>
                  <a:pt x="1220088" y="0"/>
                  <a:pt x="602335" y="297853"/>
                  <a:pt x="540118" y="1133741"/>
                </a:cubicBezTo>
                <a:lnTo>
                  <a:pt x="62229" y="7552918"/>
                </a:lnTo>
                <a:cubicBezTo>
                  <a:pt x="0" y="8388807"/>
                  <a:pt x="566826" y="8774849"/>
                  <a:pt x="1321828" y="8410790"/>
                </a:cubicBezTo>
                <a:lnTo>
                  <a:pt x="7119937" y="5615063"/>
                </a:lnTo>
                <a:cubicBezTo>
                  <a:pt x="7874952" y="5251018"/>
                  <a:pt x="7925866" y="4567110"/>
                  <a:pt x="7233081" y="4095267"/>
                </a:cubicBezTo>
                <a:close/>
                <a:moveTo>
                  <a:pt x="1402422" y="6657200"/>
                </a:moveTo>
                <a:lnTo>
                  <a:pt x="1732889" y="2218016"/>
                </a:lnTo>
                <a:cubicBezTo>
                  <a:pt x="1743367" y="2077504"/>
                  <a:pt x="1902015" y="2001011"/>
                  <a:pt x="2018474" y="2080323"/>
                </a:cubicBezTo>
                <a:lnTo>
                  <a:pt x="5697677" y="4586122"/>
                </a:lnTo>
                <a:cubicBezTo>
                  <a:pt x="5814136" y="4665446"/>
                  <a:pt x="5801067" y="4841087"/>
                  <a:pt x="5674144" y="4902276"/>
                </a:cubicBezTo>
                <a:lnTo>
                  <a:pt x="1664461" y="6835660"/>
                </a:lnTo>
                <a:cubicBezTo>
                  <a:pt x="1537538" y="6896861"/>
                  <a:pt x="1391970" y="6797713"/>
                  <a:pt x="1402422" y="66572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2926605" y="7990476"/>
            <a:ext cx="7012368" cy="6872439"/>
          </a:xfrm>
          <a:custGeom>
            <a:rect b="b" l="l" r="r" t="t"/>
            <a:pathLst>
              <a:path extrusionOk="0" h="6872439" w="7012368">
                <a:moveTo>
                  <a:pt x="6810286" y="1065669"/>
                </a:moveTo>
                <a:cubicBezTo>
                  <a:pt x="7012368" y="411010"/>
                  <a:pt x="6631165" y="0"/>
                  <a:pt x="5963158" y="152336"/>
                </a:cubicBezTo>
                <a:lnTo>
                  <a:pt x="833323" y="1322133"/>
                </a:lnTo>
                <a:cubicBezTo>
                  <a:pt x="165328" y="1474457"/>
                  <a:pt x="0" y="2010092"/>
                  <a:pt x="465912" y="2512428"/>
                </a:cubicBezTo>
                <a:lnTo>
                  <a:pt x="4043908" y="6370104"/>
                </a:lnTo>
                <a:cubicBezTo>
                  <a:pt x="4509820" y="6872439"/>
                  <a:pt x="5056365" y="6747802"/>
                  <a:pt x="5258447" y="6093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7346885" y="3862277"/>
            <a:ext cx="9690150" cy="5991440"/>
          </a:xfrm>
          <a:custGeom>
            <a:rect b="b" l="l" r="r" t="t"/>
            <a:pathLst>
              <a:path extrusionOk="0" h="5991440" w="9690150">
                <a:moveTo>
                  <a:pt x="0" y="254000"/>
                </a:moveTo>
                <a:cubicBezTo>
                  <a:pt x="0" y="114300"/>
                  <a:pt x="114300" y="0"/>
                  <a:pt x="254000" y="0"/>
                </a:cubicBezTo>
                <a:lnTo>
                  <a:pt x="9436150" y="0"/>
                </a:lnTo>
                <a:cubicBezTo>
                  <a:pt x="9575850" y="0"/>
                  <a:pt x="9690150" y="114300"/>
                  <a:pt x="9690150" y="254000"/>
                </a:cubicBezTo>
                <a:lnTo>
                  <a:pt x="9690150" y="5737440"/>
                </a:lnTo>
                <a:cubicBezTo>
                  <a:pt x="9690150" y="5877140"/>
                  <a:pt x="9575850" y="5991440"/>
                  <a:pt x="9436150" y="5991440"/>
                </a:cubicBezTo>
                <a:lnTo>
                  <a:pt x="254000" y="5991440"/>
                </a:lnTo>
                <a:cubicBezTo>
                  <a:pt x="114300" y="5991440"/>
                  <a:pt x="0" y="5877140"/>
                  <a:pt x="0" y="57374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7" name="Google Shape;307;p4"/>
          <p:cNvSpPr txBox="1"/>
          <p:nvPr/>
        </p:nvSpPr>
        <p:spPr>
          <a:xfrm>
            <a:off x="7603850" y="2920950"/>
            <a:ext cx="96900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History</a:t>
            </a:r>
            <a:endParaRPr b="1" sz="9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4"/>
          <p:cNvSpPr/>
          <p:nvPr/>
        </p:nvSpPr>
        <p:spPr>
          <a:xfrm>
            <a:off x="20569995" y="10924880"/>
            <a:ext cx="876376" cy="762533"/>
          </a:xfrm>
          <a:custGeom>
            <a:rect b="b" l="l" r="r" t="t"/>
            <a:pathLst>
              <a:path extrusionOk="0" h="762533" w="876376">
                <a:moveTo>
                  <a:pt x="118109" y="685"/>
                </a:moveTo>
                <a:cubicBezTo>
                  <a:pt x="34632" y="0"/>
                  <a:pt x="0" y="58877"/>
                  <a:pt x="41148" y="131521"/>
                </a:cubicBezTo>
                <a:lnTo>
                  <a:pt x="357174" y="689343"/>
                </a:lnTo>
                <a:cubicBezTo>
                  <a:pt x="398322" y="761987"/>
                  <a:pt x="466636" y="762533"/>
                  <a:pt x="508965" y="690575"/>
                </a:cubicBezTo>
                <a:lnTo>
                  <a:pt x="834047" y="137972"/>
                </a:lnTo>
                <a:cubicBezTo>
                  <a:pt x="876376" y="66014"/>
                  <a:pt x="842708" y="6591"/>
                  <a:pt x="759218" y="5905"/>
                </a:cubicBezTo>
                <a:lnTo>
                  <a:pt x="118109" y="685"/>
                </a:lnTo>
                <a:close/>
              </a:path>
            </a:pathLst>
          </a:cu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9" name="Google Shape;309;p4"/>
          <p:cNvSpPr txBox="1"/>
          <p:nvPr/>
        </p:nvSpPr>
        <p:spPr>
          <a:xfrm>
            <a:off x="23409648" y="12984262"/>
            <a:ext cx="6183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 </a:t>
            </a:r>
            <a:endParaRPr/>
          </a:p>
        </p:txBody>
      </p:sp>
      <p:sp>
        <p:nvSpPr>
          <p:cNvPr id="310" name="Google Shape;310;p4"/>
          <p:cNvSpPr/>
          <p:nvPr/>
        </p:nvSpPr>
        <p:spPr>
          <a:xfrm>
            <a:off x="7346885" y="8111078"/>
            <a:ext cx="2444168" cy="1746219"/>
          </a:xfrm>
          <a:custGeom>
            <a:rect b="b" l="l" r="r" t="t"/>
            <a:pathLst>
              <a:path extrusionOk="0" h="1746219" w="2444168">
                <a:moveTo>
                  <a:pt x="1779358" y="392"/>
                </a:moveTo>
                <a:cubicBezTo>
                  <a:pt x="2297072" y="-14041"/>
                  <a:pt x="2566828" y="372241"/>
                  <a:pt x="2390006" y="945068"/>
                </a:cubicBezTo>
                <a:lnTo>
                  <a:pt x="2142713" y="1746219"/>
                </a:lnTo>
                <a:lnTo>
                  <a:pt x="254000" y="1746219"/>
                </a:lnTo>
                <a:cubicBezTo>
                  <a:pt x="114300" y="1746219"/>
                  <a:pt x="0" y="1631919"/>
                  <a:pt x="0" y="1492219"/>
                </a:cubicBezTo>
                <a:lnTo>
                  <a:pt x="0" y="383570"/>
                </a:lnTo>
                <a:lnTo>
                  <a:pt x="1542878" y="31735"/>
                </a:lnTo>
                <a:cubicBezTo>
                  <a:pt x="1626379" y="12693"/>
                  <a:pt x="1705398" y="2454"/>
                  <a:pt x="1779358" y="39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15329434" y="3862277"/>
            <a:ext cx="1707603" cy="1163000"/>
          </a:xfrm>
          <a:custGeom>
            <a:rect b="b" l="l" r="r" t="t"/>
            <a:pathLst>
              <a:path extrusionOk="0" h="1163000" w="1707603">
                <a:moveTo>
                  <a:pt x="0" y="0"/>
                </a:moveTo>
                <a:lnTo>
                  <a:pt x="1453603" y="0"/>
                </a:lnTo>
                <a:cubicBezTo>
                  <a:pt x="1593303" y="0"/>
                  <a:pt x="1707603" y="114300"/>
                  <a:pt x="1707603" y="254000"/>
                </a:cubicBezTo>
                <a:lnTo>
                  <a:pt x="1707603" y="1163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2" name="Google Shape;312;p4"/>
          <p:cNvSpPr txBox="1"/>
          <p:nvPr/>
        </p:nvSpPr>
        <p:spPr>
          <a:xfrm>
            <a:off x="5530300" y="4083975"/>
            <a:ext cx="118998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700"/>
              <a:t>17 years ago, at the age of 24,</a:t>
            </a:r>
            <a:r>
              <a:rPr lang="en-US" sz="3700"/>
              <a:t> I started my agency. As a social media early adopter, </a:t>
            </a:r>
            <a:r>
              <a:rPr lang="en-US" sz="3700">
                <a:latin typeface="inherit"/>
                <a:ea typeface="inherit"/>
                <a:cs typeface="inherit"/>
                <a:sym typeface="inherit"/>
              </a:rPr>
              <a:t>I forecasted trends ahead of the curve, embracing social media as far back as 2005. </a:t>
            </a:r>
            <a:endParaRPr sz="3700">
              <a:latin typeface="inherit"/>
              <a:ea typeface="inherit"/>
              <a:cs typeface="inherit"/>
              <a:sym typeface="inherit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700">
                <a:latin typeface="inherit"/>
                <a:ea typeface="inherit"/>
                <a:cs typeface="inherit"/>
                <a:sym typeface="inherit"/>
              </a:rPr>
              <a:t>By introducing a new leadership vision,</a:t>
            </a:r>
            <a:r>
              <a:rPr lang="en-US" sz="3700">
                <a:latin typeface="inherit"/>
                <a:ea typeface="inherit"/>
                <a:cs typeface="inherit"/>
                <a:sym typeface="inherit"/>
              </a:rPr>
              <a:t> and implementing performance-based AI and MarTech-focused strategies to automate and innovate digital marketing, we have transformed the way digital marketing is approached in an agency environment.</a:t>
            </a:r>
            <a:r>
              <a:rPr lang="en-US" sz="3700"/>
              <a:t> </a:t>
            </a:r>
            <a:endParaRPr sz="3700"/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700"/>
              <a:t>We innovated during the last recession </a:t>
            </a:r>
            <a:r>
              <a:rPr lang="en-US" sz="3700"/>
              <a:t>and have throughout the current pandemic. </a:t>
            </a:r>
            <a:endParaRPr sz="3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"/>
          <p:cNvSpPr/>
          <p:nvPr/>
        </p:nvSpPr>
        <p:spPr>
          <a:xfrm>
            <a:off x="-14226787" y="5787516"/>
            <a:ext cx="48782327" cy="7928484"/>
          </a:xfrm>
          <a:custGeom>
            <a:rect b="b" l="l" r="r" t="t"/>
            <a:pathLst>
              <a:path extrusionOk="0" h="7928484" w="48782327">
                <a:moveTo>
                  <a:pt x="3007619" y="0"/>
                </a:moveTo>
                <a:cubicBezTo>
                  <a:pt x="3953234" y="0"/>
                  <a:pt x="4912665" y="382448"/>
                  <a:pt x="6098133" y="1147343"/>
                </a:cubicBezTo>
                <a:cubicBezTo>
                  <a:pt x="8469084" y="2677134"/>
                  <a:pt x="9935858" y="2677134"/>
                  <a:pt x="12196268" y="1147343"/>
                </a:cubicBezTo>
                <a:cubicBezTo>
                  <a:pt x="14456689" y="-382448"/>
                  <a:pt x="15923475" y="-382448"/>
                  <a:pt x="18294411" y="1147343"/>
                </a:cubicBezTo>
                <a:cubicBezTo>
                  <a:pt x="20591271" y="2629328"/>
                  <a:pt x="22039579" y="2675640"/>
                  <a:pt x="24182907" y="1286279"/>
                </a:cubicBezTo>
                <a:lnTo>
                  <a:pt x="24389649" y="1149265"/>
                </a:lnTo>
                <a:lnTo>
                  <a:pt x="24389781" y="1147344"/>
                </a:lnTo>
                <a:cubicBezTo>
                  <a:pt x="26650191" y="-382447"/>
                  <a:pt x="28116979" y="-382447"/>
                  <a:pt x="30487915" y="1147344"/>
                </a:cubicBezTo>
                <a:cubicBezTo>
                  <a:pt x="32858865" y="2677135"/>
                  <a:pt x="34325639" y="2677135"/>
                  <a:pt x="36586047" y="1147344"/>
                </a:cubicBezTo>
                <a:cubicBezTo>
                  <a:pt x="38846471" y="-382447"/>
                  <a:pt x="40313255" y="-382447"/>
                  <a:pt x="42684195" y="1147344"/>
                </a:cubicBezTo>
                <a:cubicBezTo>
                  <a:pt x="45055147" y="2677135"/>
                  <a:pt x="46521919" y="2677135"/>
                  <a:pt x="48782327" y="1147344"/>
                </a:cubicBezTo>
                <a:lnTo>
                  <a:pt x="48773783" y="7928484"/>
                </a:lnTo>
                <a:lnTo>
                  <a:pt x="24384015" y="7916021"/>
                </a:lnTo>
                <a:lnTo>
                  <a:pt x="24383999" y="7928483"/>
                </a:lnTo>
                <a:lnTo>
                  <a:pt x="0" y="7928483"/>
                </a:lnTo>
                <a:lnTo>
                  <a:pt x="0" y="1147343"/>
                </a:lnTo>
                <a:cubicBezTo>
                  <a:pt x="1130205" y="382448"/>
                  <a:pt x="2062004" y="0"/>
                  <a:pt x="30076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8" name="Google Shape;318;p5"/>
          <p:cNvSpPr txBox="1"/>
          <p:nvPr/>
        </p:nvSpPr>
        <p:spPr>
          <a:xfrm>
            <a:off x="11856111" y="12984261"/>
            <a:ext cx="671779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D313C"/>
                </a:solidFill>
                <a:latin typeface="Montserrat"/>
                <a:ea typeface="Montserrat"/>
                <a:cs typeface="Montserrat"/>
                <a:sym typeface="Montserrat"/>
              </a:rPr>
              <a:t>04 </a:t>
            </a:r>
            <a:endParaRPr/>
          </a:p>
        </p:txBody>
      </p:sp>
      <p:sp>
        <p:nvSpPr>
          <p:cNvPr id="319" name="Google Shape;319;p5"/>
          <p:cNvSpPr/>
          <p:nvPr/>
        </p:nvSpPr>
        <p:spPr>
          <a:xfrm>
            <a:off x="4687018" y="1982423"/>
            <a:ext cx="3996195" cy="1905203"/>
          </a:xfrm>
          <a:custGeom>
            <a:rect b="b" l="l" r="r" t="t"/>
            <a:pathLst>
              <a:path extrusionOk="0" h="1905203" w="3996194">
                <a:moveTo>
                  <a:pt x="0" y="0"/>
                </a:moveTo>
                <a:cubicBezTo>
                  <a:pt x="483069" y="193471"/>
                  <a:pt x="1000429" y="471246"/>
                  <a:pt x="1574177" y="841438"/>
                </a:cubicBezTo>
                <a:cubicBezTo>
                  <a:pt x="2493543" y="1434617"/>
                  <a:pt x="3263074" y="1789188"/>
                  <a:pt x="3996194" y="1905203"/>
                </a:cubicBezTo>
              </a:path>
            </a:pathLst>
          </a:custGeom>
          <a:noFill/>
          <a:ln cap="rnd" cmpd="sng" w="101600">
            <a:solidFill>
              <a:srgbClr val="2F31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p5"/>
          <p:cNvSpPr/>
          <p:nvPr/>
        </p:nvSpPr>
        <p:spPr>
          <a:xfrm>
            <a:off x="137045" y="2007036"/>
            <a:ext cx="1206500" cy="652323"/>
          </a:xfrm>
          <a:custGeom>
            <a:rect b="b" l="l" r="r" t="t"/>
            <a:pathLst>
              <a:path extrusionOk="0" h="652322" w="1206500">
                <a:moveTo>
                  <a:pt x="0" y="652322"/>
                </a:moveTo>
                <a:cubicBezTo>
                  <a:pt x="428434" y="377317"/>
                  <a:pt x="826884" y="161290"/>
                  <a:pt x="1206500" y="0"/>
                </a:cubicBezTo>
              </a:path>
            </a:pathLst>
          </a:custGeom>
          <a:noFill/>
          <a:ln cap="rnd" cmpd="sng" w="101600">
            <a:solidFill>
              <a:srgbClr val="2F31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" name="Google Shape;321;p5"/>
          <p:cNvSpPr/>
          <p:nvPr/>
        </p:nvSpPr>
        <p:spPr>
          <a:xfrm>
            <a:off x="137044" y="1507920"/>
            <a:ext cx="7743342" cy="2434196"/>
          </a:xfrm>
          <a:custGeom>
            <a:rect b="b" l="l" r="r" t="t"/>
            <a:pathLst>
              <a:path extrusionOk="0" h="2434196" w="7743342">
                <a:moveTo>
                  <a:pt x="7743342" y="2434196"/>
                </a:moveTo>
                <a:cubicBezTo>
                  <a:pt x="7201369" y="2244217"/>
                  <a:pt x="6626910" y="1942604"/>
                  <a:pt x="5986449" y="1529372"/>
                </a:cubicBezTo>
                <a:cubicBezTo>
                  <a:pt x="3654780" y="24917"/>
                  <a:pt x="2197582" y="0"/>
                  <a:pt x="0" y="1454607"/>
                </a:cubicBezTo>
              </a:path>
            </a:pathLst>
          </a:custGeom>
          <a:noFill/>
          <a:ln cap="rnd" cmpd="sng" w="1016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5"/>
          <p:cNvSpPr/>
          <p:nvPr/>
        </p:nvSpPr>
        <p:spPr>
          <a:xfrm>
            <a:off x="19354156" y="2781019"/>
            <a:ext cx="621157" cy="256286"/>
          </a:xfrm>
          <a:custGeom>
            <a:rect b="b" l="l" r="r" t="t"/>
            <a:pathLst>
              <a:path extrusionOk="0" h="256285" w="621157">
                <a:moveTo>
                  <a:pt x="621157" y="256285"/>
                </a:moveTo>
                <a:cubicBezTo>
                  <a:pt x="420408" y="186270"/>
                  <a:pt x="214058" y="101155"/>
                  <a:pt x="0" y="0"/>
                </a:cubicBezTo>
              </a:path>
            </a:pathLst>
          </a:custGeom>
          <a:noFill/>
          <a:ln cap="rnd" cmpd="sng" w="101600">
            <a:solidFill>
              <a:srgbClr val="2F31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5"/>
          <p:cNvSpPr/>
          <p:nvPr/>
        </p:nvSpPr>
        <p:spPr>
          <a:xfrm>
            <a:off x="22680388" y="2307636"/>
            <a:ext cx="1538275" cy="763817"/>
          </a:xfrm>
          <a:custGeom>
            <a:rect b="b" l="l" r="r" t="t"/>
            <a:pathLst>
              <a:path extrusionOk="0" h="763816" w="1538274">
                <a:moveTo>
                  <a:pt x="1538274" y="0"/>
                </a:moveTo>
                <a:cubicBezTo>
                  <a:pt x="980274" y="353568"/>
                  <a:pt x="477558" y="604062"/>
                  <a:pt x="0" y="763816"/>
                </a:cubicBezTo>
              </a:path>
            </a:pathLst>
          </a:custGeom>
          <a:noFill/>
          <a:ln cap="rnd" cmpd="sng" w="101600">
            <a:solidFill>
              <a:srgbClr val="2F31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5"/>
          <p:cNvSpPr/>
          <p:nvPr/>
        </p:nvSpPr>
        <p:spPr>
          <a:xfrm>
            <a:off x="18880880" y="2005589"/>
            <a:ext cx="5337784" cy="1370241"/>
          </a:xfrm>
          <a:custGeom>
            <a:rect b="b" l="l" r="r" t="t"/>
            <a:pathLst>
              <a:path extrusionOk="0" h="1370241" w="5337784">
                <a:moveTo>
                  <a:pt x="5337784" y="0"/>
                </a:moveTo>
                <a:cubicBezTo>
                  <a:pt x="3363633" y="1289710"/>
                  <a:pt x="1982076" y="1370241"/>
                  <a:pt x="0" y="241566"/>
                </a:cubicBezTo>
              </a:path>
            </a:pathLst>
          </a:custGeom>
          <a:noFill/>
          <a:ln cap="rnd" cmpd="sng" w="1016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5" name="Google Shape;325;p5"/>
          <p:cNvCxnSpPr/>
          <p:nvPr/>
        </p:nvCxnSpPr>
        <p:spPr>
          <a:xfrm>
            <a:off x="12191951" y="3037297"/>
            <a:ext cx="0" cy="1466100"/>
          </a:xfrm>
          <a:prstGeom prst="straightConnector1">
            <a:avLst/>
          </a:prstGeom>
          <a:noFill/>
          <a:ln cap="rnd" cmpd="sng" w="1016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6" name="Google Shape;326;p5"/>
          <p:cNvSpPr/>
          <p:nvPr/>
        </p:nvSpPr>
        <p:spPr>
          <a:xfrm>
            <a:off x="11658787" y="0"/>
            <a:ext cx="1066352" cy="13137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327;p5"/>
          <p:cNvSpPr txBox="1"/>
          <p:nvPr/>
        </p:nvSpPr>
        <p:spPr>
          <a:xfrm>
            <a:off x="7282575" y="151825"/>
            <a:ext cx="10226400" cy="26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00"/>
              <a:t>Innovation During Uncertainty </a:t>
            </a:r>
            <a:endParaRPr b="1" sz="5900"/>
          </a:p>
        </p:txBody>
      </p:sp>
      <p:pic>
        <p:nvPicPr>
          <p:cNvPr id="328" name="Google Shape;328;p5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138" y="7327988"/>
            <a:ext cx="4235400" cy="4235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222342">
                <a:alpha val="20000"/>
              </a:srgbClr>
            </a:outerShdw>
          </a:effectLst>
        </p:spPr>
      </p:pic>
      <p:sp>
        <p:nvSpPr>
          <p:cNvPr id="329" name="Google Shape;329;p5"/>
          <p:cNvSpPr/>
          <p:nvPr/>
        </p:nvSpPr>
        <p:spPr>
          <a:xfrm>
            <a:off x="5878275" y="4984500"/>
            <a:ext cx="17790300" cy="6841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5"/>
          <p:cNvSpPr txBox="1"/>
          <p:nvPr/>
        </p:nvSpPr>
        <p:spPr>
          <a:xfrm>
            <a:off x="5981425" y="5292350"/>
            <a:ext cx="17790300" cy="73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latin typeface="Calibri"/>
                <a:ea typeface="Calibri"/>
                <a:cs typeface="Calibri"/>
                <a:sym typeface="Calibri"/>
              </a:rPr>
              <a:t>Jeff Bezos started Amazon in his garage as a way to ship books to people. As he saw he was making a profit, he expanded his company to ship more than just books. In 2009, when most businesses were struggling, Amazon’s sales grew by 28%. His secret was the </a:t>
            </a:r>
            <a:r>
              <a:rPr b="1" lang="en-US" sz="4500" u="sng">
                <a:latin typeface="Calibri"/>
                <a:ea typeface="Calibri"/>
                <a:cs typeface="Calibri"/>
                <a:sym typeface="Calibri"/>
              </a:rPr>
              <a:t>long game</a:t>
            </a:r>
            <a:r>
              <a:rPr lang="en-US" sz="4500">
                <a:latin typeface="Calibri"/>
                <a:ea typeface="Calibri"/>
                <a:cs typeface="Calibri"/>
                <a:sym typeface="Calibri"/>
              </a:rPr>
              <a:t>. Jeff is always looking for the latest products, strives to expand market share and forever </a:t>
            </a:r>
            <a:r>
              <a:rPr lang="en-US" sz="4500"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anticipa</a:t>
            </a:r>
            <a:r>
              <a:rPr lang="en-US" sz="4500">
                <a:latin typeface="Calibri"/>
                <a:ea typeface="Calibri"/>
                <a:cs typeface="Calibri"/>
                <a:sym typeface="Calibri"/>
              </a:rPr>
              <a:t>tes</a:t>
            </a:r>
            <a:r>
              <a:rPr lang="en-US" sz="4500">
                <a:latin typeface="Calibri"/>
                <a:ea typeface="Calibri"/>
                <a:cs typeface="Calibri"/>
                <a:sym typeface="Calibri"/>
              </a:rPr>
              <a:t> the next change.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5"/>
          <p:cNvSpPr txBox="1"/>
          <p:nvPr/>
        </p:nvSpPr>
        <p:spPr>
          <a:xfrm>
            <a:off x="7964696" y="1212821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 Investopedia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"/>
          <p:cNvSpPr/>
          <p:nvPr/>
        </p:nvSpPr>
        <p:spPr>
          <a:xfrm>
            <a:off x="4692093" y="-1"/>
            <a:ext cx="19691871" cy="13715998"/>
          </a:xfrm>
          <a:custGeom>
            <a:rect b="b" l="l" r="r" t="t"/>
            <a:pathLst>
              <a:path extrusionOk="0" h="13716000" w="19691870">
                <a:moveTo>
                  <a:pt x="3611600" y="13716000"/>
                </a:moveTo>
                <a:cubicBezTo>
                  <a:pt x="2194102" y="12656223"/>
                  <a:pt x="0" y="10044734"/>
                  <a:pt x="6194996" y="8372055"/>
                </a:cubicBezTo>
                <a:cubicBezTo>
                  <a:pt x="13330923" y="6445300"/>
                  <a:pt x="14730806" y="3032582"/>
                  <a:pt x="11497627" y="0"/>
                </a:cubicBezTo>
                <a:lnTo>
                  <a:pt x="19691870" y="0"/>
                </a:lnTo>
                <a:lnTo>
                  <a:pt x="19691870" y="137160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7" name="Google Shape;337;p7"/>
          <p:cNvSpPr/>
          <p:nvPr/>
        </p:nvSpPr>
        <p:spPr>
          <a:xfrm>
            <a:off x="6075118" y="8392238"/>
            <a:ext cx="2761831" cy="5595074"/>
          </a:xfrm>
          <a:custGeom>
            <a:rect b="b" l="l" r="r" t="t"/>
            <a:pathLst>
              <a:path extrusionOk="0" h="5595073" w="2761830">
                <a:moveTo>
                  <a:pt x="1549057" y="5595073"/>
                </a:moveTo>
                <a:cubicBezTo>
                  <a:pt x="1231061" y="5327878"/>
                  <a:pt x="866927" y="4970868"/>
                  <a:pt x="574179" y="4544225"/>
                </a:cubicBezTo>
                <a:cubicBezTo>
                  <a:pt x="367690" y="4243311"/>
                  <a:pt x="217792" y="3936961"/>
                  <a:pt x="128638" y="3633724"/>
                </a:cubicBezTo>
                <a:cubicBezTo>
                  <a:pt x="20472" y="3265855"/>
                  <a:pt x="0" y="2899752"/>
                  <a:pt x="67805" y="2545575"/>
                </a:cubicBezTo>
                <a:cubicBezTo>
                  <a:pt x="196697" y="1872234"/>
                  <a:pt x="636409" y="1266545"/>
                  <a:pt x="1374736" y="745337"/>
                </a:cubicBezTo>
                <a:cubicBezTo>
                  <a:pt x="1751634" y="479285"/>
                  <a:pt x="2215273" y="230301"/>
                  <a:pt x="2761830" y="0"/>
                </a:cubicBezTo>
              </a:path>
            </a:pathLst>
          </a:custGeom>
          <a:noFill/>
          <a:ln cap="rnd" cmpd="sng" w="2540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8" name="Google Shape;338;p7"/>
          <p:cNvSpPr/>
          <p:nvPr/>
        </p:nvSpPr>
        <p:spPr>
          <a:xfrm>
            <a:off x="11918391" y="2198608"/>
            <a:ext cx="5628779" cy="4810951"/>
          </a:xfrm>
          <a:custGeom>
            <a:rect b="b" l="l" r="r" t="t"/>
            <a:pathLst>
              <a:path extrusionOk="0" h="4810950" w="5628779">
                <a:moveTo>
                  <a:pt x="0" y="4810950"/>
                </a:moveTo>
                <a:cubicBezTo>
                  <a:pt x="257390" y="4511421"/>
                  <a:pt x="551294" y="4213110"/>
                  <a:pt x="886625" y="3919905"/>
                </a:cubicBezTo>
                <a:cubicBezTo>
                  <a:pt x="1838998" y="3087192"/>
                  <a:pt x="3054197" y="2368499"/>
                  <a:pt x="4576140" y="1711706"/>
                </a:cubicBezTo>
                <a:cubicBezTo>
                  <a:pt x="5320804" y="1390357"/>
                  <a:pt x="5628779" y="710907"/>
                  <a:pt x="5274424" y="0"/>
                </a:cubicBezTo>
              </a:path>
            </a:pathLst>
          </a:custGeom>
          <a:noFill/>
          <a:ln cap="rnd" cmpd="sng" w="2540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39" name="Google Shape;339;p7"/>
          <p:cNvGrpSpPr/>
          <p:nvPr/>
        </p:nvGrpSpPr>
        <p:grpSpPr>
          <a:xfrm>
            <a:off x="21519273" y="2933701"/>
            <a:ext cx="6657276" cy="6657282"/>
            <a:chOff x="21519273" y="2933701"/>
            <a:chExt cx="6657276" cy="6657282"/>
          </a:xfrm>
        </p:grpSpPr>
        <p:sp>
          <p:nvSpPr>
            <p:cNvPr id="340" name="Google Shape;340;p7"/>
            <p:cNvSpPr/>
            <p:nvPr/>
          </p:nvSpPr>
          <p:spPr>
            <a:xfrm>
              <a:off x="21519273" y="2933701"/>
              <a:ext cx="6657276" cy="6657282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21977953" y="3429789"/>
              <a:ext cx="2870847" cy="2870848"/>
            </a:xfrm>
            <a:custGeom>
              <a:rect b="b" l="l" r="r" t="t"/>
              <a:pathLst>
                <a:path extrusionOk="0" h="2870847" w="2870847">
                  <a:moveTo>
                    <a:pt x="0" y="2870847"/>
                  </a:moveTo>
                  <a:cubicBezTo>
                    <a:pt x="0" y="1285316"/>
                    <a:pt x="1285328" y="0"/>
                    <a:pt x="2870847" y="0"/>
                  </a:cubicBezTo>
                </a:path>
              </a:pathLst>
            </a:custGeom>
            <a:solidFill>
              <a:schemeClr val="dk2"/>
            </a:solidFill>
            <a:ln cap="rnd" cmpd="sng" w="7620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2" name="Google Shape;342;p7"/>
          <p:cNvGrpSpPr/>
          <p:nvPr/>
        </p:nvGrpSpPr>
        <p:grpSpPr>
          <a:xfrm>
            <a:off x="22388827" y="3803254"/>
            <a:ext cx="4918171" cy="4918175"/>
            <a:chOff x="22388827" y="3803254"/>
            <a:chExt cx="4918171" cy="4918175"/>
          </a:xfrm>
        </p:grpSpPr>
        <p:sp>
          <p:nvSpPr>
            <p:cNvPr id="343" name="Google Shape;343;p7"/>
            <p:cNvSpPr/>
            <p:nvPr/>
          </p:nvSpPr>
          <p:spPr>
            <a:xfrm>
              <a:off x="22388827" y="3803254"/>
              <a:ext cx="4918171" cy="49181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22742134" y="5943550"/>
              <a:ext cx="2106663" cy="2463749"/>
            </a:xfrm>
            <a:custGeom>
              <a:rect b="b" l="l" r="r" t="t"/>
              <a:pathLst>
                <a:path extrusionOk="0" h="2463749" w="2106663">
                  <a:moveTo>
                    <a:pt x="2106663" y="2463749"/>
                  </a:moveTo>
                  <a:cubicBezTo>
                    <a:pt x="943190" y="2463749"/>
                    <a:pt x="0" y="1520558"/>
                    <a:pt x="0" y="357085"/>
                  </a:cubicBezTo>
                  <a:cubicBezTo>
                    <a:pt x="0" y="235369"/>
                    <a:pt x="10325" y="116065"/>
                    <a:pt x="30137" y="0"/>
                  </a:cubicBezTo>
                </a:path>
              </a:pathLst>
            </a:custGeom>
            <a:solidFill>
              <a:schemeClr val="accent1"/>
            </a:solidFill>
            <a:ln cap="rnd" cmpd="sng" w="1016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5" name="Google Shape;345;p7"/>
          <p:cNvGrpSpPr/>
          <p:nvPr/>
        </p:nvGrpSpPr>
        <p:grpSpPr>
          <a:xfrm>
            <a:off x="13260256" y="11163300"/>
            <a:ext cx="4988338" cy="4988344"/>
            <a:chOff x="13260256" y="11163300"/>
            <a:chExt cx="4988338" cy="4988344"/>
          </a:xfrm>
        </p:grpSpPr>
        <p:sp>
          <p:nvSpPr>
            <p:cNvPr id="346" name="Google Shape;346;p7"/>
            <p:cNvSpPr/>
            <p:nvPr/>
          </p:nvSpPr>
          <p:spPr>
            <a:xfrm>
              <a:off x="13260256" y="11163300"/>
              <a:ext cx="4988338" cy="4988344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13518791" y="11436844"/>
              <a:ext cx="2738476" cy="2738488"/>
            </a:xfrm>
            <a:custGeom>
              <a:rect b="b" l="l" r="r" t="t"/>
              <a:pathLst>
                <a:path extrusionOk="0" h="2738488" w="2738475">
                  <a:moveTo>
                    <a:pt x="46304" y="2738488"/>
                  </a:moveTo>
                  <a:cubicBezTo>
                    <a:pt x="15938" y="2590114"/>
                    <a:pt x="0" y="2436507"/>
                    <a:pt x="0" y="2279154"/>
                  </a:cubicBezTo>
                  <a:cubicBezTo>
                    <a:pt x="0" y="1020419"/>
                    <a:pt x="1020406" y="0"/>
                    <a:pt x="2279154" y="0"/>
                  </a:cubicBezTo>
                  <a:cubicBezTo>
                    <a:pt x="2436494" y="0"/>
                    <a:pt x="2590114" y="15951"/>
                    <a:pt x="2738475" y="46316"/>
                  </a:cubicBezTo>
                </a:path>
              </a:pathLst>
            </a:custGeom>
            <a:solidFill>
              <a:schemeClr val="dk2"/>
            </a:solidFill>
            <a:ln cap="rnd" cmpd="sng" w="3810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8" name="Google Shape;348;p7"/>
          <p:cNvGrpSpPr/>
          <p:nvPr/>
        </p:nvGrpSpPr>
        <p:grpSpPr>
          <a:xfrm>
            <a:off x="13868552" y="11846764"/>
            <a:ext cx="3771748" cy="3771752"/>
            <a:chOff x="13868552" y="11846764"/>
            <a:chExt cx="3771748" cy="3771752"/>
          </a:xfrm>
        </p:grpSpPr>
        <p:sp>
          <p:nvSpPr>
            <p:cNvPr id="349" name="Google Shape;349;p7"/>
            <p:cNvSpPr/>
            <p:nvPr/>
          </p:nvSpPr>
          <p:spPr>
            <a:xfrm>
              <a:off x="13868552" y="11846764"/>
              <a:ext cx="3771748" cy="37717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15440113" y="11966769"/>
              <a:ext cx="2107057" cy="2017395"/>
            </a:xfrm>
            <a:custGeom>
              <a:rect b="b" l="l" r="r" t="t"/>
              <a:pathLst>
                <a:path extrusionOk="0" h="2017394" w="2107057">
                  <a:moveTo>
                    <a:pt x="0" y="36639"/>
                  </a:moveTo>
                  <a:cubicBezTo>
                    <a:pt x="115506" y="12623"/>
                    <a:pt x="235203" y="0"/>
                    <a:pt x="357835" y="0"/>
                  </a:cubicBezTo>
                  <a:cubicBezTo>
                    <a:pt x="1323898" y="0"/>
                    <a:pt x="2107057" y="783158"/>
                    <a:pt x="2107057" y="1749234"/>
                  </a:cubicBezTo>
                  <a:cubicBezTo>
                    <a:pt x="2107057" y="1840407"/>
                    <a:pt x="2100071" y="1929968"/>
                    <a:pt x="2086622" y="2017394"/>
                  </a:cubicBezTo>
                </a:path>
              </a:pathLst>
            </a:custGeom>
            <a:solidFill>
              <a:schemeClr val="accent1"/>
            </a:solidFill>
            <a:ln cap="rnd" cmpd="sng" w="1016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51" name="Google Shape;351;p7"/>
          <p:cNvSpPr/>
          <p:nvPr/>
        </p:nvSpPr>
        <p:spPr>
          <a:xfrm>
            <a:off x="16174881" y="5455652"/>
            <a:ext cx="890143" cy="890143"/>
          </a:xfrm>
          <a:custGeom>
            <a:rect b="b" l="l" r="r" t="t"/>
            <a:pathLst>
              <a:path extrusionOk="0" h="890142" w="890142">
                <a:moveTo>
                  <a:pt x="890142" y="445071"/>
                </a:moveTo>
                <a:cubicBezTo>
                  <a:pt x="890142" y="199262"/>
                  <a:pt x="690879" y="0"/>
                  <a:pt x="445071" y="0"/>
                </a:cubicBezTo>
                <a:cubicBezTo>
                  <a:pt x="199250" y="0"/>
                  <a:pt x="0" y="199262"/>
                  <a:pt x="0" y="445071"/>
                </a:cubicBezTo>
                <a:cubicBezTo>
                  <a:pt x="0" y="690879"/>
                  <a:pt x="199250" y="890142"/>
                  <a:pt x="445071" y="890142"/>
                </a:cubicBezTo>
                <a:cubicBezTo>
                  <a:pt x="690879" y="890142"/>
                  <a:pt x="890142" y="690879"/>
                  <a:pt x="890142" y="445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222342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2" name="Google Shape;352;p7"/>
          <p:cNvSpPr/>
          <p:nvPr/>
        </p:nvSpPr>
        <p:spPr>
          <a:xfrm>
            <a:off x="23744081" y="11335988"/>
            <a:ext cx="890143" cy="890143"/>
          </a:xfrm>
          <a:custGeom>
            <a:rect b="b" l="l" r="r" t="t"/>
            <a:pathLst>
              <a:path extrusionOk="0" h="890142" w="890142">
                <a:moveTo>
                  <a:pt x="890142" y="445071"/>
                </a:moveTo>
                <a:cubicBezTo>
                  <a:pt x="890142" y="199262"/>
                  <a:pt x="690879" y="0"/>
                  <a:pt x="445071" y="0"/>
                </a:cubicBezTo>
                <a:cubicBezTo>
                  <a:pt x="199250" y="0"/>
                  <a:pt x="0" y="199262"/>
                  <a:pt x="0" y="445071"/>
                </a:cubicBezTo>
                <a:cubicBezTo>
                  <a:pt x="0" y="690879"/>
                  <a:pt x="199250" y="890142"/>
                  <a:pt x="445071" y="890142"/>
                </a:cubicBezTo>
                <a:cubicBezTo>
                  <a:pt x="690879" y="890142"/>
                  <a:pt x="890142" y="690879"/>
                  <a:pt x="890142" y="445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222342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" name="Google Shape;353;p7"/>
          <p:cNvSpPr/>
          <p:nvPr/>
        </p:nvSpPr>
        <p:spPr>
          <a:xfrm>
            <a:off x="2017191" y="2025836"/>
            <a:ext cx="890143" cy="890143"/>
          </a:xfrm>
          <a:custGeom>
            <a:rect b="b" l="l" r="r" t="t"/>
            <a:pathLst>
              <a:path extrusionOk="0" h="890142" w="890142">
                <a:moveTo>
                  <a:pt x="890142" y="445071"/>
                </a:moveTo>
                <a:cubicBezTo>
                  <a:pt x="890142" y="199262"/>
                  <a:pt x="690879" y="0"/>
                  <a:pt x="445071" y="0"/>
                </a:cubicBezTo>
                <a:cubicBezTo>
                  <a:pt x="199250" y="0"/>
                  <a:pt x="0" y="199262"/>
                  <a:pt x="0" y="445071"/>
                </a:cubicBezTo>
                <a:cubicBezTo>
                  <a:pt x="0" y="690879"/>
                  <a:pt x="199250" y="890142"/>
                  <a:pt x="445071" y="890142"/>
                </a:cubicBezTo>
                <a:cubicBezTo>
                  <a:pt x="690879" y="890142"/>
                  <a:pt x="890142" y="690879"/>
                  <a:pt x="890142" y="445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50529A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" name="Google Shape;354;p7"/>
          <p:cNvSpPr txBox="1"/>
          <p:nvPr/>
        </p:nvSpPr>
        <p:spPr>
          <a:xfrm>
            <a:off x="-36" y="966213"/>
            <a:ext cx="24384001" cy="1452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Tech Disruption During COVID-1 9</a:t>
            </a:r>
            <a:endParaRPr b="1" sz="10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5" name="Google Shape;355;p7"/>
          <p:cNvSpPr txBox="1"/>
          <p:nvPr/>
        </p:nvSpPr>
        <p:spPr>
          <a:xfrm>
            <a:off x="11867998" y="12984261"/>
            <a:ext cx="6480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D313C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r>
            <a:endParaRPr/>
          </a:p>
        </p:txBody>
      </p:sp>
      <p:sp>
        <p:nvSpPr>
          <p:cNvPr id="356" name="Google Shape;356;p7"/>
          <p:cNvSpPr/>
          <p:nvPr/>
        </p:nvSpPr>
        <p:spPr>
          <a:xfrm>
            <a:off x="13403519" y="4048955"/>
            <a:ext cx="9690151" cy="5991440"/>
          </a:xfrm>
          <a:custGeom>
            <a:rect b="b" l="l" r="r" t="t"/>
            <a:pathLst>
              <a:path extrusionOk="0" h="5991440" w="9690150">
                <a:moveTo>
                  <a:pt x="0" y="254000"/>
                </a:moveTo>
                <a:cubicBezTo>
                  <a:pt x="0" y="114300"/>
                  <a:pt x="114300" y="0"/>
                  <a:pt x="254000" y="0"/>
                </a:cubicBezTo>
                <a:lnTo>
                  <a:pt x="9436150" y="0"/>
                </a:lnTo>
                <a:cubicBezTo>
                  <a:pt x="9575850" y="0"/>
                  <a:pt x="9690150" y="114300"/>
                  <a:pt x="9690150" y="254000"/>
                </a:cubicBezTo>
                <a:lnTo>
                  <a:pt x="9690150" y="5737440"/>
                </a:lnTo>
                <a:cubicBezTo>
                  <a:pt x="9690150" y="5877140"/>
                  <a:pt x="9575850" y="5991440"/>
                  <a:pt x="9436150" y="5991440"/>
                </a:cubicBezTo>
                <a:lnTo>
                  <a:pt x="254000" y="5991440"/>
                </a:lnTo>
                <a:cubicBezTo>
                  <a:pt x="114300" y="5991440"/>
                  <a:pt x="0" y="5877140"/>
                  <a:pt x="0" y="57374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7" name="Google Shape;357;p7"/>
          <p:cNvSpPr/>
          <p:nvPr/>
        </p:nvSpPr>
        <p:spPr>
          <a:xfrm>
            <a:off x="1718343" y="4091621"/>
            <a:ext cx="9690151" cy="5991440"/>
          </a:xfrm>
          <a:custGeom>
            <a:rect b="b" l="l" r="r" t="t"/>
            <a:pathLst>
              <a:path extrusionOk="0" h="5991440" w="9690150">
                <a:moveTo>
                  <a:pt x="0" y="254000"/>
                </a:moveTo>
                <a:cubicBezTo>
                  <a:pt x="0" y="114300"/>
                  <a:pt x="114300" y="0"/>
                  <a:pt x="254000" y="0"/>
                </a:cubicBezTo>
                <a:lnTo>
                  <a:pt x="9436150" y="0"/>
                </a:lnTo>
                <a:cubicBezTo>
                  <a:pt x="9575850" y="0"/>
                  <a:pt x="9690150" y="114300"/>
                  <a:pt x="9690150" y="254000"/>
                </a:cubicBezTo>
                <a:lnTo>
                  <a:pt x="9690150" y="5737440"/>
                </a:lnTo>
                <a:cubicBezTo>
                  <a:pt x="9690150" y="5877140"/>
                  <a:pt x="9575850" y="5991440"/>
                  <a:pt x="9436150" y="5991440"/>
                </a:cubicBezTo>
                <a:lnTo>
                  <a:pt x="254000" y="5991440"/>
                </a:lnTo>
                <a:cubicBezTo>
                  <a:pt x="114300" y="5991440"/>
                  <a:pt x="0" y="5877140"/>
                  <a:pt x="0" y="573744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8" name="Google Shape;358;p7"/>
          <p:cNvSpPr txBox="1"/>
          <p:nvPr/>
        </p:nvSpPr>
        <p:spPr>
          <a:xfrm>
            <a:off x="2246831" y="4223084"/>
            <a:ext cx="8407500" cy="59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Char char="•"/>
            </a:pPr>
            <a:r>
              <a:rPr lang="en-US" sz="4400"/>
              <a:t>Impact on tech sector</a:t>
            </a:r>
            <a:endParaRPr sz="4400"/>
          </a:p>
          <a:p>
            <a:pPr indent="-508000" lvl="1" marL="914400" rtl="0" algn="l">
              <a:spcBef>
                <a:spcPts val="0"/>
              </a:spcBef>
              <a:spcAft>
                <a:spcPts val="0"/>
              </a:spcAft>
              <a:buSzPts val="4400"/>
              <a:buChar char="○"/>
            </a:pPr>
            <a:r>
              <a:rPr lang="en-US" sz="4400"/>
              <a:t>Affecting raw materials supply</a:t>
            </a:r>
            <a:endParaRPr sz="4400"/>
          </a:p>
          <a:p>
            <a:pPr indent="-508000" lvl="1" marL="914400" rtl="0" algn="l">
              <a:spcBef>
                <a:spcPts val="0"/>
              </a:spcBef>
              <a:spcAft>
                <a:spcPts val="0"/>
              </a:spcAft>
              <a:buSzPts val="4400"/>
              <a:buChar char="○"/>
            </a:pPr>
            <a:r>
              <a:rPr lang="en-US" sz="4400"/>
              <a:t>Disrupting electronics value chain</a:t>
            </a:r>
            <a:endParaRPr sz="4400"/>
          </a:p>
          <a:p>
            <a:pPr indent="-508000" lvl="1" marL="914400" rtl="0" algn="l">
              <a:spcBef>
                <a:spcPts val="0"/>
              </a:spcBef>
              <a:spcAft>
                <a:spcPts val="0"/>
              </a:spcAft>
              <a:buSzPts val="4400"/>
              <a:buChar char="○"/>
            </a:pPr>
            <a:r>
              <a:rPr lang="en-US" sz="4400"/>
              <a:t>Caused an inflationary risk on products</a:t>
            </a:r>
            <a:endParaRPr sz="4400"/>
          </a:p>
          <a:p>
            <a:pPr indent="-508000" lvl="1" marL="914400" rtl="0" algn="l">
              <a:spcBef>
                <a:spcPts val="0"/>
              </a:spcBef>
              <a:spcAft>
                <a:spcPts val="0"/>
              </a:spcAft>
              <a:buSzPts val="4400"/>
              <a:buChar char="○"/>
            </a:pPr>
            <a:r>
              <a:rPr lang="en-US" sz="4400"/>
              <a:t>Acceleration of remote working</a:t>
            </a:r>
            <a:endParaRPr sz="4400"/>
          </a:p>
        </p:txBody>
      </p:sp>
      <p:sp>
        <p:nvSpPr>
          <p:cNvPr id="359" name="Google Shape;359;p7"/>
          <p:cNvSpPr txBox="1"/>
          <p:nvPr/>
        </p:nvSpPr>
        <p:spPr>
          <a:xfrm>
            <a:off x="13403525" y="4357425"/>
            <a:ext cx="9338700" cy="59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Char char="•"/>
            </a:pPr>
            <a:r>
              <a:rPr lang="en-US" sz="4400"/>
              <a:t>Cybersecurity — Data in the first 100 days:</a:t>
            </a:r>
            <a:endParaRPr sz="4400"/>
          </a:p>
          <a:p>
            <a:pPr indent="-508000" lvl="1" marL="914400" rtl="0" algn="l">
              <a:spcBef>
                <a:spcPts val="0"/>
              </a:spcBef>
              <a:spcAft>
                <a:spcPts val="0"/>
              </a:spcAft>
              <a:buSzPts val="4400"/>
              <a:buChar char="○"/>
            </a:pPr>
            <a:r>
              <a:rPr lang="en-US" sz="4400"/>
              <a:t>Spam and opportunistic detecting increased by 26.3%</a:t>
            </a:r>
            <a:endParaRPr sz="4400"/>
          </a:p>
          <a:p>
            <a:pPr indent="-508000" lvl="1" marL="914400" rtl="0" algn="l">
              <a:spcBef>
                <a:spcPts val="0"/>
              </a:spcBef>
              <a:spcAft>
                <a:spcPts val="0"/>
              </a:spcAft>
              <a:buSzPts val="4400"/>
              <a:buChar char="○"/>
            </a:pPr>
            <a:r>
              <a:rPr lang="en-US" sz="4400"/>
              <a:t>Impersonations were up by 30.3%</a:t>
            </a:r>
            <a:endParaRPr sz="4400"/>
          </a:p>
          <a:p>
            <a:pPr indent="-508000" lvl="1" marL="914400" rtl="0" algn="l">
              <a:spcBef>
                <a:spcPts val="0"/>
              </a:spcBef>
              <a:spcAft>
                <a:spcPts val="0"/>
              </a:spcAft>
              <a:buSzPts val="4400"/>
              <a:buChar char="○"/>
            </a:pPr>
            <a:r>
              <a:rPr lang="en-US" sz="4400"/>
              <a:t>Malware by 35.16%</a:t>
            </a:r>
            <a:endParaRPr sz="4400"/>
          </a:p>
          <a:p>
            <a:pPr indent="-368300" lvl="2" marL="16002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urier New"/>
              <a:buNone/>
            </a:pPr>
            <a:r>
              <a:t/>
            </a:r>
            <a:endParaRPr b="0" i="0" sz="50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0" name="Google Shape;360;p7"/>
          <p:cNvSpPr txBox="1"/>
          <p:nvPr/>
        </p:nvSpPr>
        <p:spPr>
          <a:xfrm>
            <a:off x="11995075" y="950350"/>
            <a:ext cx="14794800" cy="17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7"/>
          <p:cNvSpPr txBox="1"/>
          <p:nvPr/>
        </p:nvSpPr>
        <p:spPr>
          <a:xfrm>
            <a:off x="7929621" y="1270066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 </a:t>
            </a: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Forbes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6" name="Google Shape;366;p6"/>
          <p:cNvCxnSpPr/>
          <p:nvPr/>
        </p:nvCxnSpPr>
        <p:spPr>
          <a:xfrm>
            <a:off x="20196316" y="1872709"/>
            <a:ext cx="4187685" cy="0"/>
          </a:xfrm>
          <a:prstGeom prst="straightConnector1">
            <a:avLst/>
          </a:prstGeom>
          <a:noFill/>
          <a:ln cap="rnd" cmpd="sng" w="1016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7" name="Google Shape;367;p6"/>
          <p:cNvSpPr txBox="1"/>
          <p:nvPr/>
        </p:nvSpPr>
        <p:spPr>
          <a:xfrm>
            <a:off x="13355075" y="2118538"/>
            <a:ext cx="10518900" cy="3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48768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Era Of Innovation</a:t>
            </a:r>
            <a:endParaRPr b="1" sz="10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8768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Work &amp; Co</a:t>
            </a:r>
            <a:endParaRPr b="1" sz="6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6"/>
          <p:cNvSpPr txBox="1"/>
          <p:nvPr/>
        </p:nvSpPr>
        <p:spPr>
          <a:xfrm>
            <a:off x="14410778" y="6654214"/>
            <a:ext cx="8407500" cy="59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20700" lvl="0" marL="457200" rtl="0" algn="l">
              <a:spcBef>
                <a:spcPts val="0"/>
              </a:spcBef>
              <a:spcAft>
                <a:spcPts val="0"/>
              </a:spcAft>
              <a:buSzPts val="4600"/>
              <a:buChar char="•"/>
            </a:pPr>
            <a:r>
              <a:rPr lang="en-US" sz="4600"/>
              <a:t>Help Supply: Online Tool</a:t>
            </a:r>
            <a:endParaRPr sz="4600"/>
          </a:p>
          <a:p>
            <a:pPr indent="-520700" lvl="0" marL="457200" rtl="0" algn="l">
              <a:spcBef>
                <a:spcPts val="0"/>
              </a:spcBef>
              <a:spcAft>
                <a:spcPts val="0"/>
              </a:spcAft>
              <a:buSzPts val="4600"/>
              <a:buChar char="•"/>
            </a:pPr>
            <a:r>
              <a:rPr lang="en-US" sz="4600"/>
              <a:t>Partnership with Adobe, Dropbox and medical students </a:t>
            </a:r>
            <a:endParaRPr sz="4600"/>
          </a:p>
          <a:p>
            <a:pPr indent="-520700" lvl="0" marL="457200" rtl="0" algn="l">
              <a:spcBef>
                <a:spcPts val="0"/>
              </a:spcBef>
              <a:spcAft>
                <a:spcPts val="0"/>
              </a:spcAft>
              <a:buSzPts val="4600"/>
              <a:buChar char="•"/>
            </a:pPr>
            <a:r>
              <a:rPr lang="en-US" sz="4600"/>
              <a:t>Support for </a:t>
            </a:r>
            <a:r>
              <a:rPr lang="en-US" sz="4600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health care</a:t>
            </a:r>
            <a:r>
              <a:rPr lang="en-US" sz="4600"/>
              <a:t> workers</a:t>
            </a:r>
            <a:endParaRPr sz="4600"/>
          </a:p>
          <a:p>
            <a:pPr indent="-520700" lvl="2" marL="1371600" rtl="0" algn="l">
              <a:spcBef>
                <a:spcPts val="0"/>
              </a:spcBef>
              <a:spcAft>
                <a:spcPts val="0"/>
              </a:spcAft>
              <a:buSzPts val="4600"/>
              <a:buChar char="o"/>
            </a:pPr>
            <a:r>
              <a:rPr lang="en-US" sz="4600"/>
              <a:t>Daycare</a:t>
            </a:r>
            <a:endParaRPr sz="4600"/>
          </a:p>
          <a:p>
            <a:pPr indent="-520700" lvl="2" marL="1371600" rtl="0" algn="l">
              <a:spcBef>
                <a:spcPts val="0"/>
              </a:spcBef>
              <a:spcAft>
                <a:spcPts val="0"/>
              </a:spcAft>
              <a:buSzPts val="4600"/>
              <a:buChar char="o"/>
            </a:pPr>
            <a:r>
              <a:rPr lang="en-US" sz="4600"/>
              <a:t>Groceries </a:t>
            </a:r>
            <a:endParaRPr sz="4600"/>
          </a:p>
          <a:p>
            <a:pPr indent="-520700" lvl="2" marL="1371600" rtl="0" algn="l">
              <a:spcBef>
                <a:spcPts val="0"/>
              </a:spcBef>
              <a:spcAft>
                <a:spcPts val="0"/>
              </a:spcAft>
              <a:buSzPts val="4600"/>
              <a:buChar char="o"/>
            </a:pPr>
            <a:r>
              <a:rPr lang="en-US" sz="4600"/>
              <a:t>Mental health</a:t>
            </a:r>
            <a:r>
              <a:rPr lang="en-US" sz="4600"/>
              <a:t> resources</a:t>
            </a:r>
            <a:endParaRPr b="0" i="0" sz="4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9" name="Google Shape;369;p6"/>
          <p:cNvSpPr txBox="1"/>
          <p:nvPr/>
        </p:nvSpPr>
        <p:spPr>
          <a:xfrm>
            <a:off x="23394023" y="12984261"/>
            <a:ext cx="66035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endParaRPr/>
          </a:p>
        </p:txBody>
      </p:sp>
      <p:pic>
        <p:nvPicPr>
          <p:cNvPr id="370" name="Google Shape;370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0511" r="20511" t="0"/>
          <a:stretch/>
        </p:blipFill>
        <p:spPr>
          <a:xfrm>
            <a:off x="631458" y="13716000"/>
            <a:ext cx="5866269" cy="833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653" l="0" r="0" t="654"/>
          <a:stretch/>
        </p:blipFill>
        <p:spPr>
          <a:xfrm>
            <a:off x="7129218" y="15119014"/>
            <a:ext cx="5866270" cy="48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20528" r="20528" t="0"/>
          <a:stretch/>
        </p:blipFill>
        <p:spPr>
          <a:xfrm>
            <a:off x="7129220" y="6116764"/>
            <a:ext cx="5866269" cy="834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"/>
          <p:cNvPicPr preferRelativeResize="0"/>
          <p:nvPr>
            <p:ph idx="5" type="pic"/>
          </p:nvPr>
        </p:nvPicPr>
        <p:blipFill rotWithShape="1">
          <a:blip r:embed="rId5">
            <a:alphaModFix/>
          </a:blip>
          <a:srcRect b="653" l="0" r="0" t="654"/>
          <a:stretch/>
        </p:blipFill>
        <p:spPr>
          <a:xfrm>
            <a:off x="631457" y="8230722"/>
            <a:ext cx="5866270" cy="48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"/>
          <p:cNvPicPr preferRelativeResize="0"/>
          <p:nvPr>
            <p:ph idx="6" type="pic"/>
          </p:nvPr>
        </p:nvPicPr>
        <p:blipFill rotWithShape="1">
          <a:blip r:embed="rId3">
            <a:alphaModFix/>
          </a:blip>
          <a:srcRect b="0" l="20511" r="20511" t="0"/>
          <a:stretch/>
        </p:blipFill>
        <p:spPr>
          <a:xfrm>
            <a:off x="631458" y="-738187"/>
            <a:ext cx="5866269" cy="833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6"/>
          <p:cNvPicPr preferRelativeResize="0"/>
          <p:nvPr>
            <p:ph idx="7" type="pic"/>
          </p:nvPr>
        </p:nvPicPr>
        <p:blipFill rotWithShape="1">
          <a:blip r:embed="rId6">
            <a:alphaModFix/>
          </a:blip>
          <a:srcRect b="653" l="0" r="0" t="654"/>
          <a:stretch/>
        </p:blipFill>
        <p:spPr>
          <a:xfrm>
            <a:off x="7129218" y="631489"/>
            <a:ext cx="5866270" cy="48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6"/>
          <p:cNvPicPr preferRelativeResize="0"/>
          <p:nvPr>
            <p:ph idx="8" type="pic"/>
          </p:nvPr>
        </p:nvPicPr>
        <p:blipFill rotWithShape="1">
          <a:blip r:embed="rId4">
            <a:alphaModFix/>
          </a:blip>
          <a:srcRect b="653" l="0" r="0" t="654"/>
          <a:stretch/>
        </p:blipFill>
        <p:spPr>
          <a:xfrm>
            <a:off x="631457" y="-6228228"/>
            <a:ext cx="5866270" cy="48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6"/>
          <p:cNvPicPr preferRelativeResize="0"/>
          <p:nvPr>
            <p:ph idx="9" type="pic"/>
          </p:nvPr>
        </p:nvPicPr>
        <p:blipFill rotWithShape="1">
          <a:blip r:embed="rId5">
            <a:alphaModFix/>
          </a:blip>
          <a:srcRect b="0" l="20528" r="20528" t="0"/>
          <a:stretch/>
        </p:blipFill>
        <p:spPr>
          <a:xfrm>
            <a:off x="7129220" y="-8342696"/>
            <a:ext cx="5866269" cy="8342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p6"/>
          <p:cNvGrpSpPr/>
          <p:nvPr/>
        </p:nvGrpSpPr>
        <p:grpSpPr>
          <a:xfrm>
            <a:off x="631458" y="-8342696"/>
            <a:ext cx="12364031" cy="30396408"/>
            <a:chOff x="631458" y="-8342696"/>
            <a:chExt cx="12364031" cy="30396408"/>
          </a:xfrm>
        </p:grpSpPr>
        <p:sp>
          <p:nvSpPr>
            <p:cNvPr id="379" name="Google Shape;379;p6"/>
            <p:cNvSpPr/>
            <p:nvPr/>
          </p:nvSpPr>
          <p:spPr>
            <a:xfrm>
              <a:off x="631458" y="8230722"/>
              <a:ext cx="5866270" cy="4853788"/>
            </a:xfrm>
            <a:custGeom>
              <a:rect b="b" l="l" r="r" t="t"/>
              <a:pathLst>
                <a:path extrusionOk="0" h="4853787" w="5866269">
                  <a:moveTo>
                    <a:pt x="5484774" y="4853787"/>
                  </a:moveTo>
                  <a:lnTo>
                    <a:pt x="381482" y="4853787"/>
                  </a:lnTo>
                  <a:cubicBezTo>
                    <a:pt x="170789" y="4853787"/>
                    <a:pt x="0" y="4682985"/>
                    <a:pt x="0" y="4472292"/>
                  </a:cubicBezTo>
                  <a:lnTo>
                    <a:pt x="0" y="381495"/>
                  </a:lnTo>
                  <a:cubicBezTo>
                    <a:pt x="0" y="170802"/>
                    <a:pt x="170789" y="0"/>
                    <a:pt x="381482" y="0"/>
                  </a:cubicBezTo>
                  <a:lnTo>
                    <a:pt x="5484774" y="0"/>
                  </a:lnTo>
                  <a:cubicBezTo>
                    <a:pt x="5695467" y="0"/>
                    <a:pt x="5866269" y="170802"/>
                    <a:pt x="5866269" y="381495"/>
                  </a:cubicBezTo>
                  <a:lnTo>
                    <a:pt x="5866269" y="4472292"/>
                  </a:lnTo>
                  <a:cubicBezTo>
                    <a:pt x="5866269" y="4682985"/>
                    <a:pt x="5695467" y="4853787"/>
                    <a:pt x="5484774" y="4853787"/>
                  </a:cubicBezTo>
                  <a:close/>
                </a:path>
              </a:pathLst>
            </a:custGeom>
            <a:solidFill>
              <a:schemeClr val="accent4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7129219" y="631489"/>
              <a:ext cx="5866270" cy="4853788"/>
            </a:xfrm>
            <a:custGeom>
              <a:rect b="b" l="l" r="r" t="t"/>
              <a:pathLst>
                <a:path extrusionOk="0" h="4853787" w="5866269">
                  <a:moveTo>
                    <a:pt x="5484787" y="4853787"/>
                  </a:moveTo>
                  <a:lnTo>
                    <a:pt x="381495" y="4853787"/>
                  </a:lnTo>
                  <a:cubicBezTo>
                    <a:pt x="170802" y="4853787"/>
                    <a:pt x="0" y="4682985"/>
                    <a:pt x="0" y="4472292"/>
                  </a:cubicBezTo>
                  <a:lnTo>
                    <a:pt x="0" y="381495"/>
                  </a:lnTo>
                  <a:cubicBezTo>
                    <a:pt x="0" y="170802"/>
                    <a:pt x="170802" y="0"/>
                    <a:pt x="381495" y="0"/>
                  </a:cubicBezTo>
                  <a:lnTo>
                    <a:pt x="5484787" y="0"/>
                  </a:lnTo>
                  <a:cubicBezTo>
                    <a:pt x="5695480" y="0"/>
                    <a:pt x="5866269" y="170802"/>
                    <a:pt x="5866269" y="381495"/>
                  </a:cubicBezTo>
                  <a:lnTo>
                    <a:pt x="5866269" y="4472292"/>
                  </a:lnTo>
                  <a:cubicBezTo>
                    <a:pt x="5866269" y="4682985"/>
                    <a:pt x="5695480" y="4853787"/>
                    <a:pt x="5484787" y="4853787"/>
                  </a:cubicBezTo>
                  <a:close/>
                </a:path>
              </a:pathLst>
            </a:custGeom>
            <a:solidFill>
              <a:schemeClr val="accent3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129220" y="6116764"/>
              <a:ext cx="5866269" cy="8342696"/>
            </a:xfrm>
            <a:custGeom>
              <a:rect b="b" l="l" r="r" t="t"/>
              <a:pathLst>
                <a:path extrusionOk="0" h="8342696" w="5866269">
                  <a:moveTo>
                    <a:pt x="381495" y="0"/>
                  </a:moveTo>
                  <a:lnTo>
                    <a:pt x="5484787" y="0"/>
                  </a:lnTo>
                  <a:cubicBezTo>
                    <a:pt x="5695480" y="0"/>
                    <a:pt x="5866269" y="170802"/>
                    <a:pt x="5866269" y="381495"/>
                  </a:cubicBezTo>
                  <a:lnTo>
                    <a:pt x="5866269" y="3870404"/>
                  </a:lnTo>
                  <a:lnTo>
                    <a:pt x="5866269" y="7599235"/>
                  </a:lnTo>
                  <a:lnTo>
                    <a:pt x="5866269" y="7961201"/>
                  </a:lnTo>
                  <a:cubicBezTo>
                    <a:pt x="5866269" y="8171894"/>
                    <a:pt x="5695467" y="8342696"/>
                    <a:pt x="5484774" y="8342696"/>
                  </a:cubicBezTo>
                  <a:lnTo>
                    <a:pt x="381482" y="8342696"/>
                  </a:lnTo>
                  <a:cubicBezTo>
                    <a:pt x="170789" y="8342696"/>
                    <a:pt x="0" y="8171894"/>
                    <a:pt x="0" y="7961201"/>
                  </a:cubicBezTo>
                  <a:lnTo>
                    <a:pt x="0" y="7599235"/>
                  </a:lnTo>
                  <a:lnTo>
                    <a:pt x="0" y="3870404"/>
                  </a:lnTo>
                  <a:lnTo>
                    <a:pt x="0" y="381495"/>
                  </a:lnTo>
                  <a:cubicBezTo>
                    <a:pt x="0" y="170802"/>
                    <a:pt x="170802" y="0"/>
                    <a:pt x="381495" y="0"/>
                  </a:cubicBezTo>
                  <a:close/>
                </a:path>
              </a:pathLst>
            </a:custGeom>
            <a:solidFill>
              <a:schemeClr val="accent6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631458" y="-738477"/>
              <a:ext cx="5866269" cy="8337712"/>
            </a:xfrm>
            <a:custGeom>
              <a:rect b="b" l="l" r="r" t="t"/>
              <a:pathLst>
                <a:path extrusionOk="0" h="8337712" w="5866269">
                  <a:moveTo>
                    <a:pt x="381482" y="0"/>
                  </a:moveTo>
                  <a:lnTo>
                    <a:pt x="5484774" y="0"/>
                  </a:lnTo>
                  <a:cubicBezTo>
                    <a:pt x="5695467" y="0"/>
                    <a:pt x="5866269" y="170802"/>
                    <a:pt x="5866269" y="381495"/>
                  </a:cubicBezTo>
                  <a:lnTo>
                    <a:pt x="5866269" y="738477"/>
                  </a:lnTo>
                  <a:lnTo>
                    <a:pt x="5866269" y="4472292"/>
                  </a:lnTo>
                  <a:lnTo>
                    <a:pt x="5866269" y="7956217"/>
                  </a:lnTo>
                  <a:cubicBezTo>
                    <a:pt x="5866269" y="8166910"/>
                    <a:pt x="5695467" y="8337712"/>
                    <a:pt x="5484774" y="8337712"/>
                  </a:cubicBezTo>
                  <a:lnTo>
                    <a:pt x="381482" y="8337712"/>
                  </a:lnTo>
                  <a:cubicBezTo>
                    <a:pt x="170789" y="8337712"/>
                    <a:pt x="0" y="8166910"/>
                    <a:pt x="0" y="7956217"/>
                  </a:cubicBezTo>
                  <a:lnTo>
                    <a:pt x="0" y="4472292"/>
                  </a:lnTo>
                  <a:lnTo>
                    <a:pt x="0" y="738477"/>
                  </a:lnTo>
                  <a:lnTo>
                    <a:pt x="0" y="381495"/>
                  </a:lnTo>
                  <a:cubicBezTo>
                    <a:pt x="0" y="170802"/>
                    <a:pt x="170789" y="0"/>
                    <a:pt x="381482" y="0"/>
                  </a:cubicBez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631458" y="13716000"/>
              <a:ext cx="5866269" cy="8337712"/>
            </a:xfrm>
            <a:custGeom>
              <a:rect b="b" l="l" r="r" t="t"/>
              <a:pathLst>
                <a:path extrusionOk="0" h="8337712" w="5866269">
                  <a:moveTo>
                    <a:pt x="381482" y="0"/>
                  </a:moveTo>
                  <a:lnTo>
                    <a:pt x="5484774" y="0"/>
                  </a:lnTo>
                  <a:cubicBezTo>
                    <a:pt x="5695467" y="0"/>
                    <a:pt x="5866269" y="170802"/>
                    <a:pt x="5866269" y="381495"/>
                  </a:cubicBezTo>
                  <a:lnTo>
                    <a:pt x="5866269" y="738477"/>
                  </a:lnTo>
                  <a:lnTo>
                    <a:pt x="5866269" y="4472292"/>
                  </a:lnTo>
                  <a:lnTo>
                    <a:pt x="5866269" y="7956217"/>
                  </a:lnTo>
                  <a:cubicBezTo>
                    <a:pt x="5866269" y="8166910"/>
                    <a:pt x="5695467" y="8337712"/>
                    <a:pt x="5484774" y="8337712"/>
                  </a:cubicBezTo>
                  <a:lnTo>
                    <a:pt x="381482" y="8337712"/>
                  </a:lnTo>
                  <a:cubicBezTo>
                    <a:pt x="170789" y="8337712"/>
                    <a:pt x="0" y="8166910"/>
                    <a:pt x="0" y="7956217"/>
                  </a:cubicBezTo>
                  <a:lnTo>
                    <a:pt x="0" y="4472292"/>
                  </a:lnTo>
                  <a:lnTo>
                    <a:pt x="0" y="738477"/>
                  </a:lnTo>
                  <a:lnTo>
                    <a:pt x="0" y="381495"/>
                  </a:lnTo>
                  <a:cubicBezTo>
                    <a:pt x="0" y="170802"/>
                    <a:pt x="170789" y="0"/>
                    <a:pt x="381482" y="0"/>
                  </a:cubicBez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7129220" y="-8342696"/>
              <a:ext cx="5866269" cy="8342696"/>
            </a:xfrm>
            <a:custGeom>
              <a:rect b="b" l="l" r="r" t="t"/>
              <a:pathLst>
                <a:path extrusionOk="0" h="8342696" w="5866269">
                  <a:moveTo>
                    <a:pt x="381495" y="0"/>
                  </a:moveTo>
                  <a:lnTo>
                    <a:pt x="5484787" y="0"/>
                  </a:lnTo>
                  <a:cubicBezTo>
                    <a:pt x="5695480" y="0"/>
                    <a:pt x="5866269" y="170802"/>
                    <a:pt x="5866269" y="381495"/>
                  </a:cubicBezTo>
                  <a:lnTo>
                    <a:pt x="5866269" y="3870404"/>
                  </a:lnTo>
                  <a:lnTo>
                    <a:pt x="5866269" y="7599235"/>
                  </a:lnTo>
                  <a:lnTo>
                    <a:pt x="5866269" y="7961201"/>
                  </a:lnTo>
                  <a:cubicBezTo>
                    <a:pt x="5866269" y="8171894"/>
                    <a:pt x="5695467" y="8342696"/>
                    <a:pt x="5484774" y="8342696"/>
                  </a:cubicBezTo>
                  <a:lnTo>
                    <a:pt x="381482" y="8342696"/>
                  </a:lnTo>
                  <a:cubicBezTo>
                    <a:pt x="170789" y="8342696"/>
                    <a:pt x="0" y="8171894"/>
                    <a:pt x="0" y="7961201"/>
                  </a:cubicBezTo>
                  <a:lnTo>
                    <a:pt x="0" y="7599235"/>
                  </a:lnTo>
                  <a:lnTo>
                    <a:pt x="0" y="3870404"/>
                  </a:lnTo>
                  <a:lnTo>
                    <a:pt x="0" y="381495"/>
                  </a:lnTo>
                  <a:cubicBezTo>
                    <a:pt x="0" y="170802"/>
                    <a:pt x="170802" y="0"/>
                    <a:pt x="381495" y="0"/>
                  </a:cubicBezTo>
                  <a:close/>
                </a:path>
              </a:pathLst>
            </a:custGeom>
            <a:solidFill>
              <a:schemeClr val="accent6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7129219" y="15119014"/>
              <a:ext cx="5866270" cy="4853788"/>
            </a:xfrm>
            <a:custGeom>
              <a:rect b="b" l="l" r="r" t="t"/>
              <a:pathLst>
                <a:path extrusionOk="0" h="4853787" w="5866269">
                  <a:moveTo>
                    <a:pt x="5484787" y="4853787"/>
                  </a:moveTo>
                  <a:lnTo>
                    <a:pt x="381495" y="4853787"/>
                  </a:lnTo>
                  <a:cubicBezTo>
                    <a:pt x="170802" y="4853787"/>
                    <a:pt x="0" y="4682985"/>
                    <a:pt x="0" y="4472292"/>
                  </a:cubicBezTo>
                  <a:lnTo>
                    <a:pt x="0" y="381495"/>
                  </a:lnTo>
                  <a:cubicBezTo>
                    <a:pt x="0" y="170802"/>
                    <a:pt x="170802" y="0"/>
                    <a:pt x="381495" y="0"/>
                  </a:cubicBezTo>
                  <a:lnTo>
                    <a:pt x="5484787" y="0"/>
                  </a:lnTo>
                  <a:cubicBezTo>
                    <a:pt x="5695480" y="0"/>
                    <a:pt x="5866269" y="170802"/>
                    <a:pt x="5866269" y="381495"/>
                  </a:cubicBezTo>
                  <a:lnTo>
                    <a:pt x="5866269" y="4472292"/>
                  </a:lnTo>
                  <a:cubicBezTo>
                    <a:pt x="5866269" y="4682985"/>
                    <a:pt x="5695480" y="4853787"/>
                    <a:pt x="5484787" y="4853787"/>
                  </a:cubicBezTo>
                  <a:close/>
                </a:path>
              </a:pathLst>
            </a:custGeom>
            <a:solidFill>
              <a:schemeClr val="accent3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631458" y="-6228228"/>
              <a:ext cx="5866270" cy="4853788"/>
            </a:xfrm>
            <a:custGeom>
              <a:rect b="b" l="l" r="r" t="t"/>
              <a:pathLst>
                <a:path extrusionOk="0" h="4853787" w="5866269">
                  <a:moveTo>
                    <a:pt x="5484774" y="4853787"/>
                  </a:moveTo>
                  <a:lnTo>
                    <a:pt x="381482" y="4853787"/>
                  </a:lnTo>
                  <a:cubicBezTo>
                    <a:pt x="170789" y="4853787"/>
                    <a:pt x="0" y="4682985"/>
                    <a:pt x="0" y="4472292"/>
                  </a:cubicBezTo>
                  <a:lnTo>
                    <a:pt x="0" y="381495"/>
                  </a:lnTo>
                  <a:cubicBezTo>
                    <a:pt x="0" y="170802"/>
                    <a:pt x="170789" y="0"/>
                    <a:pt x="381482" y="0"/>
                  </a:cubicBezTo>
                  <a:lnTo>
                    <a:pt x="5484774" y="0"/>
                  </a:lnTo>
                  <a:cubicBezTo>
                    <a:pt x="5695467" y="0"/>
                    <a:pt x="5866269" y="170802"/>
                    <a:pt x="5866269" y="381495"/>
                  </a:cubicBezTo>
                  <a:lnTo>
                    <a:pt x="5866269" y="4472292"/>
                  </a:lnTo>
                  <a:cubicBezTo>
                    <a:pt x="5866269" y="4682985"/>
                    <a:pt x="5695467" y="4853787"/>
                    <a:pt x="5484774" y="4853787"/>
                  </a:cubicBezTo>
                  <a:close/>
                </a:path>
              </a:pathLst>
            </a:custGeom>
            <a:solidFill>
              <a:schemeClr val="accent4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87" name="Google Shape;387;p6"/>
          <p:cNvCxnSpPr/>
          <p:nvPr/>
        </p:nvCxnSpPr>
        <p:spPr>
          <a:xfrm>
            <a:off x="20196303" y="6340259"/>
            <a:ext cx="4187700" cy="0"/>
          </a:xfrm>
          <a:prstGeom prst="straightConnector1">
            <a:avLst/>
          </a:prstGeom>
          <a:noFill/>
          <a:ln cap="rnd" cmpd="sng" w="1016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8" name="Google Shape;388;p6"/>
          <p:cNvSpPr txBox="1"/>
          <p:nvPr/>
        </p:nvSpPr>
        <p:spPr>
          <a:xfrm>
            <a:off x="14939421" y="12897692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 Forbes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8"/>
          <p:cNvSpPr/>
          <p:nvPr/>
        </p:nvSpPr>
        <p:spPr>
          <a:xfrm>
            <a:off x="12157202" y="76200"/>
            <a:ext cx="12226800" cy="137160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4" name="Google Shape;394;p8"/>
          <p:cNvSpPr/>
          <p:nvPr/>
        </p:nvSpPr>
        <p:spPr>
          <a:xfrm>
            <a:off x="10706642" y="9588416"/>
            <a:ext cx="2900553" cy="2900540"/>
          </a:xfrm>
          <a:custGeom>
            <a:rect b="b" l="l" r="r" t="t"/>
            <a:pathLst>
              <a:path extrusionOk="0" h="2900540" w="2900552">
                <a:moveTo>
                  <a:pt x="0" y="1450276"/>
                </a:moveTo>
                <a:cubicBezTo>
                  <a:pt x="0" y="649300"/>
                  <a:pt x="649300" y="0"/>
                  <a:pt x="1450276" y="0"/>
                </a:cubicBezTo>
                <a:cubicBezTo>
                  <a:pt x="2251278" y="0"/>
                  <a:pt x="2900552" y="649300"/>
                  <a:pt x="2900552" y="1450276"/>
                </a:cubicBezTo>
                <a:cubicBezTo>
                  <a:pt x="2900552" y="2251252"/>
                  <a:pt x="2251278" y="2900540"/>
                  <a:pt x="1450276" y="2900540"/>
                </a:cubicBezTo>
                <a:cubicBezTo>
                  <a:pt x="649300" y="2900540"/>
                  <a:pt x="0" y="2251252"/>
                  <a:pt x="0" y="14502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5" name="Google Shape;395;p8"/>
          <p:cNvSpPr/>
          <p:nvPr/>
        </p:nvSpPr>
        <p:spPr>
          <a:xfrm>
            <a:off x="10706642" y="5896375"/>
            <a:ext cx="2900553" cy="2900540"/>
          </a:xfrm>
          <a:custGeom>
            <a:rect b="b" l="l" r="r" t="t"/>
            <a:pathLst>
              <a:path extrusionOk="0" h="2900540" w="2900552">
                <a:moveTo>
                  <a:pt x="0" y="1450263"/>
                </a:moveTo>
                <a:cubicBezTo>
                  <a:pt x="0" y="649300"/>
                  <a:pt x="649300" y="0"/>
                  <a:pt x="1450276" y="0"/>
                </a:cubicBezTo>
                <a:cubicBezTo>
                  <a:pt x="2251278" y="0"/>
                  <a:pt x="2900552" y="649300"/>
                  <a:pt x="2900552" y="1450263"/>
                </a:cubicBezTo>
                <a:cubicBezTo>
                  <a:pt x="2900552" y="2251252"/>
                  <a:pt x="2251278" y="2900540"/>
                  <a:pt x="1450276" y="2900540"/>
                </a:cubicBezTo>
                <a:cubicBezTo>
                  <a:pt x="649300" y="2900540"/>
                  <a:pt x="0" y="2251252"/>
                  <a:pt x="0" y="145026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6" name="Google Shape;396;p8"/>
          <p:cNvSpPr/>
          <p:nvPr/>
        </p:nvSpPr>
        <p:spPr>
          <a:xfrm>
            <a:off x="10706642" y="2204332"/>
            <a:ext cx="2900553" cy="2900540"/>
          </a:xfrm>
          <a:custGeom>
            <a:rect b="b" l="l" r="r" t="t"/>
            <a:pathLst>
              <a:path extrusionOk="0" h="2900540" w="2900552">
                <a:moveTo>
                  <a:pt x="0" y="1450263"/>
                </a:moveTo>
                <a:cubicBezTo>
                  <a:pt x="0" y="649300"/>
                  <a:pt x="649300" y="0"/>
                  <a:pt x="1450276" y="0"/>
                </a:cubicBezTo>
                <a:cubicBezTo>
                  <a:pt x="2251278" y="0"/>
                  <a:pt x="2900552" y="649300"/>
                  <a:pt x="2900552" y="1450263"/>
                </a:cubicBezTo>
                <a:cubicBezTo>
                  <a:pt x="2900552" y="2251252"/>
                  <a:pt x="2251278" y="2900540"/>
                  <a:pt x="1450276" y="2900540"/>
                </a:cubicBezTo>
                <a:cubicBezTo>
                  <a:pt x="649300" y="2900540"/>
                  <a:pt x="0" y="2251252"/>
                  <a:pt x="0" y="14502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270000" sx="102000" rotWithShape="0" algn="ctr" sy="102000">
              <a:srgbClr val="50529A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97" name="Google Shape;397;p8"/>
          <p:cNvCxnSpPr/>
          <p:nvPr/>
        </p:nvCxnSpPr>
        <p:spPr>
          <a:xfrm>
            <a:off x="1157958" y="3429010"/>
            <a:ext cx="2048100" cy="0"/>
          </a:xfrm>
          <a:prstGeom prst="straightConnector1">
            <a:avLst/>
          </a:prstGeom>
          <a:noFill/>
          <a:ln cap="rnd" cmpd="sng" w="1016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8" name="Google Shape;398;p8"/>
          <p:cNvSpPr txBox="1"/>
          <p:nvPr/>
        </p:nvSpPr>
        <p:spPr>
          <a:xfrm>
            <a:off x="916573" y="649775"/>
            <a:ext cx="87909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 Big </a:t>
            </a:r>
            <a:r>
              <a:rPr b="1" lang="en-US" sz="8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Tech Is Giving Back </a:t>
            </a:r>
            <a:endParaRPr b="1" sz="8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8"/>
          <p:cNvSpPr txBox="1"/>
          <p:nvPr/>
        </p:nvSpPr>
        <p:spPr>
          <a:xfrm>
            <a:off x="5410779" y="3915596"/>
            <a:ext cx="4735085" cy="603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5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FINANCIALLY </a:t>
            </a:r>
            <a:endParaRPr b="1" sz="5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8"/>
          <p:cNvSpPr txBox="1"/>
          <p:nvPr/>
        </p:nvSpPr>
        <p:spPr>
          <a:xfrm>
            <a:off x="5724939" y="7232897"/>
            <a:ext cx="4460695" cy="664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DONATING </a:t>
            </a:r>
            <a:endParaRPr b="1" sz="5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8"/>
          <p:cNvSpPr txBox="1"/>
          <p:nvPr/>
        </p:nvSpPr>
        <p:spPr>
          <a:xfrm>
            <a:off x="5212733" y="10611120"/>
            <a:ext cx="51312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INFORMATION </a:t>
            </a:r>
            <a:endParaRPr b="1" sz="5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8"/>
          <p:cNvSpPr txBox="1"/>
          <p:nvPr/>
        </p:nvSpPr>
        <p:spPr>
          <a:xfrm>
            <a:off x="485265" y="12984267"/>
            <a:ext cx="67269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r>
            <a:endParaRPr/>
          </a:p>
        </p:txBody>
      </p:sp>
      <p:grpSp>
        <p:nvGrpSpPr>
          <p:cNvPr id="403" name="Google Shape;403;p8"/>
          <p:cNvGrpSpPr/>
          <p:nvPr/>
        </p:nvGrpSpPr>
        <p:grpSpPr>
          <a:xfrm>
            <a:off x="14039632" y="3112852"/>
            <a:ext cx="7966930" cy="1323439"/>
            <a:chOff x="5843435" y="1778956"/>
            <a:chExt cx="3586622" cy="178720"/>
          </a:xfrm>
        </p:grpSpPr>
        <p:sp>
          <p:nvSpPr>
            <p:cNvPr id="404" name="Google Shape;404;p8"/>
            <p:cNvSpPr txBox="1"/>
            <p:nvPr/>
          </p:nvSpPr>
          <p:spPr>
            <a:xfrm>
              <a:off x="5843435" y="1838180"/>
              <a:ext cx="2272763" cy="457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1E2128"/>
                  </a:solidFill>
                  <a:latin typeface="Lato"/>
                  <a:ea typeface="Lato"/>
                  <a:cs typeface="Lato"/>
                  <a:sym typeface="Lato"/>
                </a:rPr>
                <a:t>.</a:t>
              </a:r>
              <a:endParaRPr sz="1600">
                <a:solidFill>
                  <a:srgbClr val="1E212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5" name="Google Shape;405;p8"/>
            <p:cNvSpPr txBox="1"/>
            <p:nvPr/>
          </p:nvSpPr>
          <p:spPr>
            <a:xfrm>
              <a:off x="5843435" y="1778956"/>
              <a:ext cx="3586622" cy="1787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Companies</a:t>
              </a:r>
              <a:r>
                <a:rPr lang="en-US" sz="40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 have donated tens of millions of dollars to relief efforts. </a:t>
              </a:r>
              <a:endParaRPr b="1" sz="4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06" name="Google Shape;406;p8"/>
          <p:cNvSpPr txBox="1"/>
          <p:nvPr/>
        </p:nvSpPr>
        <p:spPr>
          <a:xfrm>
            <a:off x="14039631" y="6873632"/>
            <a:ext cx="8454608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ontributed large stocks of precious N95 </a:t>
            </a: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ma</a:t>
            </a: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sks </a:t>
            </a: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acquired during last year’s wildfires to medical organizations. </a:t>
            </a:r>
            <a:endParaRPr b="1" sz="4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7" name="Google Shape;407;p8"/>
          <p:cNvSpPr txBox="1"/>
          <p:nvPr/>
        </p:nvSpPr>
        <p:spPr>
          <a:xfrm>
            <a:off x="14039631" y="10527021"/>
            <a:ext cx="845460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-US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dded sections to apps, highlighting accurate news about COVID-19.</a:t>
            </a:r>
            <a:endParaRPr b="1" sz="4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8" name="Google Shape;408;p8"/>
          <p:cNvSpPr/>
          <p:nvPr/>
        </p:nvSpPr>
        <p:spPr>
          <a:xfrm>
            <a:off x="-603524" y="2204332"/>
            <a:ext cx="12282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9" name="Google Shape;409;p8"/>
          <p:cNvSpPr txBox="1"/>
          <p:nvPr/>
        </p:nvSpPr>
        <p:spPr>
          <a:xfrm>
            <a:off x="7929621" y="12700667"/>
            <a:ext cx="845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Source: </a:t>
            </a:r>
            <a:r>
              <a:rPr b="1" lang="en-US" sz="3000">
                <a:solidFill>
                  <a:srgbClr val="1E2128"/>
                </a:solidFill>
                <a:latin typeface="Montserrat"/>
                <a:ea typeface="Montserrat"/>
                <a:cs typeface="Montserrat"/>
                <a:sym typeface="Montserrat"/>
              </a:rPr>
              <a:t>The Verge</a:t>
            </a:r>
            <a:endParaRPr b="1" sz="3000">
              <a:solidFill>
                <a:srgbClr val="1E21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Специальное оформление">
  <a:themeElements>
    <a:clrScheme name="00_Futurist">
      <a:dk1>
        <a:srgbClr val="3D4251"/>
      </a:dk1>
      <a:lt1>
        <a:srgbClr val="FFFFFF"/>
      </a:lt1>
      <a:dk2>
        <a:srgbClr val="A5A6BB"/>
      </a:dk2>
      <a:lt2>
        <a:srgbClr val="F74BAD"/>
      </a:lt2>
      <a:accent1>
        <a:srgbClr val="FFC41D"/>
      </a:accent1>
      <a:accent2>
        <a:srgbClr val="FF9521"/>
      </a:accent2>
      <a:accent3>
        <a:srgbClr val="F74BAD"/>
      </a:accent3>
      <a:accent4>
        <a:srgbClr val="1FD2D2"/>
      </a:accent4>
      <a:accent5>
        <a:srgbClr val="2190FF"/>
      </a:accent5>
      <a:accent6>
        <a:srgbClr val="AD4AF8"/>
      </a:accent6>
      <a:hlink>
        <a:srgbClr val="66CCFF"/>
      </a:hlink>
      <a:folHlink>
        <a:srgbClr val="3399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Красовицкий Андрей Петрович</dc:creator>
</cp:coreProperties>
</file>